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3" r:id="rId6"/>
    <p:sldId id="259" r:id="rId7"/>
    <p:sldId id="264" r:id="rId8"/>
    <p:sldId id="265" r:id="rId9"/>
    <p:sldId id="266" r:id="rId10"/>
    <p:sldId id="267" r:id="rId11"/>
    <p:sldId id="260"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31" autoAdjust="0"/>
    <p:restoredTop sz="94660"/>
  </p:normalViewPr>
  <p:slideViewPr>
    <p:cSldViewPr>
      <p:cViewPr varScale="1">
        <p:scale>
          <a:sx n="65" d="100"/>
          <a:sy n="65" d="100"/>
        </p:scale>
        <p:origin x="-1028" y="-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 Target="../slides/slide4.xml"/></Relationships>
</file>

<file path=ppt/diagrams/_rels/data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AE9F3F-7B35-4A24-9164-08977B8020CA}" type="doc">
      <dgm:prSet loTypeId="urn:microsoft.com/office/officeart/2005/8/layout/list1" loCatId="list" qsTypeId="urn:microsoft.com/office/officeart/2005/8/quickstyle/3d2" qsCatId="3D" csTypeId="urn:microsoft.com/office/officeart/2005/8/colors/colorful1" csCatId="colorful" phldr="1"/>
      <dgm:spPr/>
      <dgm:t>
        <a:bodyPr/>
        <a:lstStyle/>
        <a:p>
          <a:endParaRPr lang="ru-RU"/>
        </a:p>
      </dgm:t>
    </dgm:pt>
    <dgm:pt modelId="{CD43ADCE-4A2F-43DF-9272-A1E8FB0220DF}">
      <dgm:prSet phldrT="[Текст]" custT="1"/>
      <dgm:spPr>
        <a:solidFill>
          <a:schemeClr val="bg1"/>
        </a:solidFill>
        <a:ln w="76200">
          <a:solidFill>
            <a:srgbClr val="C00000"/>
          </a:solidFill>
        </a:ln>
      </dgm:spPr>
      <dgm:t>
        <a:bodyPr/>
        <a:lstStyle/>
        <a:p>
          <a:r>
            <a:rPr lang="ru-RU" sz="4800" dirty="0" smtClean="0">
              <a:ln>
                <a:solidFill>
                  <a:srgbClr val="C00000"/>
                </a:solidFill>
              </a:ln>
              <a:solidFill>
                <a:srgbClr val="FFFFFF"/>
              </a:solidFill>
              <a:effectLst>
                <a:outerShdw blurRad="38100" dist="38100" dir="2700000" algn="tl">
                  <a:srgbClr val="000000">
                    <a:alpha val="43137"/>
                  </a:srgbClr>
                </a:outerShdw>
              </a:effectLst>
              <a:hlinkClick xmlns:r="http://schemas.openxmlformats.org/officeDocument/2006/relationships" r:id="" action="ppaction://hlinkshowjump?jump=nextslide"/>
            </a:rPr>
            <a:t>инструкция</a:t>
          </a:r>
          <a:endParaRPr lang="ru-RU" sz="4800" dirty="0">
            <a:ln>
              <a:solidFill>
                <a:srgbClr val="C00000"/>
              </a:solidFill>
            </a:ln>
            <a:solidFill>
              <a:srgbClr val="FFFFFF"/>
            </a:solidFill>
            <a:effectLst>
              <a:outerShdw blurRad="38100" dist="38100" dir="2700000" algn="tl">
                <a:srgbClr val="000000">
                  <a:alpha val="43137"/>
                </a:srgbClr>
              </a:outerShdw>
            </a:effectLst>
          </a:endParaRPr>
        </a:p>
      </dgm:t>
    </dgm:pt>
    <dgm:pt modelId="{801BBCC2-3B50-44C3-952F-3C2410C1CE7B}" type="parTrans" cxnId="{D1EFB5DE-7E32-4C27-9875-5BDEC90C2A59}">
      <dgm:prSet/>
      <dgm:spPr/>
      <dgm:t>
        <a:bodyPr/>
        <a:lstStyle/>
        <a:p>
          <a:endParaRPr lang="ru-RU"/>
        </a:p>
      </dgm:t>
    </dgm:pt>
    <dgm:pt modelId="{76AEAFA5-23B6-46A0-A280-EF9707B47DA0}" type="sibTrans" cxnId="{D1EFB5DE-7E32-4C27-9875-5BDEC90C2A59}">
      <dgm:prSet/>
      <dgm:spPr/>
      <dgm:t>
        <a:bodyPr/>
        <a:lstStyle/>
        <a:p>
          <a:endParaRPr lang="ru-RU"/>
        </a:p>
      </dgm:t>
    </dgm:pt>
    <dgm:pt modelId="{7205A5A0-E6DE-4775-84CF-CCC2230A9BC0}">
      <dgm:prSet phldrT="[Текст]" custT="1"/>
      <dgm:spPr>
        <a:solidFill>
          <a:schemeClr val="bg1"/>
        </a:solidFill>
        <a:ln w="76200">
          <a:solidFill>
            <a:srgbClr val="92D050"/>
          </a:solidFill>
        </a:ln>
      </dgm:spPr>
      <dgm:t>
        <a:bodyPr/>
        <a:lstStyle/>
        <a:p>
          <a:r>
            <a:rPr lang="ru-RU" sz="4800" dirty="0" smtClean="0">
              <a:effectLst>
                <a:outerShdw blurRad="38100" dist="38100" dir="2700000" algn="tl">
                  <a:srgbClr val="000000">
                    <a:alpha val="43137"/>
                  </a:srgbClr>
                </a:outerShdw>
              </a:effectLst>
              <a:hlinkClick xmlns:r="http://schemas.openxmlformats.org/officeDocument/2006/relationships" r:id="rId1" action="ppaction://hlinksldjump"/>
            </a:rPr>
            <a:t>тестирование</a:t>
          </a:r>
          <a:endParaRPr lang="ru-RU" sz="4800" dirty="0">
            <a:effectLst>
              <a:outerShdw blurRad="38100" dist="38100" dir="2700000" algn="tl">
                <a:srgbClr val="000000">
                  <a:alpha val="43137"/>
                </a:srgbClr>
              </a:outerShdw>
            </a:effectLst>
          </a:endParaRPr>
        </a:p>
      </dgm:t>
    </dgm:pt>
    <dgm:pt modelId="{CF3C2709-80C7-430B-89AC-2C4D797BB840}" type="parTrans" cxnId="{75702F2C-D327-4D57-86A2-ACC4267E5672}">
      <dgm:prSet/>
      <dgm:spPr/>
      <dgm:t>
        <a:bodyPr/>
        <a:lstStyle/>
        <a:p>
          <a:endParaRPr lang="ru-RU"/>
        </a:p>
      </dgm:t>
    </dgm:pt>
    <dgm:pt modelId="{5AEEE95D-8641-490C-8972-4F877DFBDE5B}" type="sibTrans" cxnId="{75702F2C-D327-4D57-86A2-ACC4267E5672}">
      <dgm:prSet/>
      <dgm:spPr/>
      <dgm:t>
        <a:bodyPr/>
        <a:lstStyle/>
        <a:p>
          <a:endParaRPr lang="ru-RU"/>
        </a:p>
      </dgm:t>
    </dgm:pt>
    <dgm:pt modelId="{33693FC4-43C0-4B83-8FF7-50BCBC48FDEC}">
      <dgm:prSet phldrT="[Текст]" custT="1"/>
      <dgm:spPr>
        <a:solidFill>
          <a:schemeClr val="bg1"/>
        </a:solidFill>
        <a:ln w="76200">
          <a:solidFill>
            <a:srgbClr val="7030A0"/>
          </a:solidFill>
        </a:ln>
      </dgm:spPr>
      <dgm:t>
        <a:bodyPr/>
        <a:lstStyle/>
        <a:p>
          <a:r>
            <a:rPr lang="ru-RU" sz="4800" dirty="0" smtClean="0">
              <a:effectLst>
                <a:outerShdw blurRad="38100" dist="38100" dir="2700000" algn="tl">
                  <a:srgbClr val="000000">
                    <a:alpha val="43137"/>
                  </a:srgbClr>
                </a:outerShdw>
              </a:effectLst>
              <a:hlinkClick xmlns:r="http://schemas.openxmlformats.org/officeDocument/2006/relationships" r:id="rId2" action="ppaction://hlinksldjump"/>
            </a:rPr>
            <a:t>источники</a:t>
          </a:r>
          <a:endParaRPr lang="ru-RU" sz="4800" dirty="0">
            <a:effectLst>
              <a:outerShdw blurRad="38100" dist="38100" dir="2700000" algn="tl">
                <a:srgbClr val="000000">
                  <a:alpha val="43137"/>
                </a:srgbClr>
              </a:outerShdw>
            </a:effectLst>
          </a:endParaRPr>
        </a:p>
      </dgm:t>
    </dgm:pt>
    <dgm:pt modelId="{7C3D964E-665D-4D4D-9271-3272565B178A}" type="parTrans" cxnId="{666AEBBE-DA9D-4AB1-A803-4BF943FB584E}">
      <dgm:prSet/>
      <dgm:spPr/>
      <dgm:t>
        <a:bodyPr/>
        <a:lstStyle/>
        <a:p>
          <a:endParaRPr lang="ru-RU"/>
        </a:p>
      </dgm:t>
    </dgm:pt>
    <dgm:pt modelId="{0B577773-DFE2-49C6-A2BB-2D8C70E8E7A5}" type="sibTrans" cxnId="{666AEBBE-DA9D-4AB1-A803-4BF943FB584E}">
      <dgm:prSet/>
      <dgm:spPr/>
      <dgm:t>
        <a:bodyPr/>
        <a:lstStyle/>
        <a:p>
          <a:endParaRPr lang="ru-RU"/>
        </a:p>
      </dgm:t>
    </dgm:pt>
    <dgm:pt modelId="{B8957827-5B4F-4A58-9769-78DCA288FC8B}" type="pres">
      <dgm:prSet presAssocID="{CFAE9F3F-7B35-4A24-9164-08977B8020CA}" presName="linear" presStyleCnt="0">
        <dgm:presLayoutVars>
          <dgm:dir/>
          <dgm:animLvl val="lvl"/>
          <dgm:resizeHandles val="exact"/>
        </dgm:presLayoutVars>
      </dgm:prSet>
      <dgm:spPr/>
      <dgm:t>
        <a:bodyPr/>
        <a:lstStyle/>
        <a:p>
          <a:endParaRPr lang="ru-RU"/>
        </a:p>
      </dgm:t>
    </dgm:pt>
    <dgm:pt modelId="{909639B0-27B7-47AB-84DB-F421C6BD3F89}" type="pres">
      <dgm:prSet presAssocID="{CD43ADCE-4A2F-43DF-9272-A1E8FB0220DF}" presName="parentLin" presStyleCnt="0"/>
      <dgm:spPr/>
      <dgm:t>
        <a:bodyPr/>
        <a:lstStyle/>
        <a:p>
          <a:endParaRPr lang="ru-RU"/>
        </a:p>
      </dgm:t>
    </dgm:pt>
    <dgm:pt modelId="{A8C5B71F-E0A9-479E-BCF8-0945D50FDD21}" type="pres">
      <dgm:prSet presAssocID="{CD43ADCE-4A2F-43DF-9272-A1E8FB0220DF}" presName="parentLeftMargin" presStyleLbl="node1" presStyleIdx="0" presStyleCnt="3"/>
      <dgm:spPr/>
      <dgm:t>
        <a:bodyPr/>
        <a:lstStyle/>
        <a:p>
          <a:endParaRPr lang="ru-RU"/>
        </a:p>
      </dgm:t>
    </dgm:pt>
    <dgm:pt modelId="{DD217BC4-0E3A-4485-B1F4-045594221806}" type="pres">
      <dgm:prSet presAssocID="{CD43ADCE-4A2F-43DF-9272-A1E8FB0220DF}" presName="parentText" presStyleLbl="node1" presStyleIdx="0" presStyleCnt="3" custScaleX="142857" custLinFactNeighborX="7512" custLinFactNeighborY="-1277">
        <dgm:presLayoutVars>
          <dgm:chMax val="0"/>
          <dgm:bulletEnabled val="1"/>
        </dgm:presLayoutVars>
      </dgm:prSet>
      <dgm:spPr/>
      <dgm:t>
        <a:bodyPr/>
        <a:lstStyle/>
        <a:p>
          <a:endParaRPr lang="ru-RU"/>
        </a:p>
      </dgm:t>
    </dgm:pt>
    <dgm:pt modelId="{28C6D134-CC93-464D-AD33-D8C62F2A3CA3}" type="pres">
      <dgm:prSet presAssocID="{CD43ADCE-4A2F-43DF-9272-A1E8FB0220DF}" presName="negativeSpace" presStyleCnt="0"/>
      <dgm:spPr/>
      <dgm:t>
        <a:bodyPr/>
        <a:lstStyle/>
        <a:p>
          <a:endParaRPr lang="ru-RU"/>
        </a:p>
      </dgm:t>
    </dgm:pt>
    <dgm:pt modelId="{6D92E2A0-6A48-44F6-8962-0A705C4C4E5C}" type="pres">
      <dgm:prSet presAssocID="{CD43ADCE-4A2F-43DF-9272-A1E8FB0220DF}" presName="childText" presStyleLbl="conFgAcc1" presStyleIdx="0" presStyleCnt="3">
        <dgm:presLayoutVars>
          <dgm:bulletEnabled val="1"/>
        </dgm:presLayoutVars>
      </dgm:prSet>
      <dgm:spPr/>
      <dgm:t>
        <a:bodyPr/>
        <a:lstStyle/>
        <a:p>
          <a:endParaRPr lang="ru-RU"/>
        </a:p>
      </dgm:t>
    </dgm:pt>
    <dgm:pt modelId="{12E32C77-8CEE-4839-A09F-18F5C5825385}" type="pres">
      <dgm:prSet presAssocID="{76AEAFA5-23B6-46A0-A280-EF9707B47DA0}" presName="spaceBetweenRectangles" presStyleCnt="0"/>
      <dgm:spPr/>
      <dgm:t>
        <a:bodyPr/>
        <a:lstStyle/>
        <a:p>
          <a:endParaRPr lang="ru-RU"/>
        </a:p>
      </dgm:t>
    </dgm:pt>
    <dgm:pt modelId="{05BC31E4-8AF1-4155-828A-3D132286D3B4}" type="pres">
      <dgm:prSet presAssocID="{7205A5A0-E6DE-4775-84CF-CCC2230A9BC0}" presName="parentLin" presStyleCnt="0"/>
      <dgm:spPr/>
      <dgm:t>
        <a:bodyPr/>
        <a:lstStyle/>
        <a:p>
          <a:endParaRPr lang="ru-RU"/>
        </a:p>
      </dgm:t>
    </dgm:pt>
    <dgm:pt modelId="{44F61879-3B35-4A79-B84C-9C103A5FA9F0}" type="pres">
      <dgm:prSet presAssocID="{7205A5A0-E6DE-4775-84CF-CCC2230A9BC0}" presName="parentLeftMargin" presStyleLbl="node1" presStyleIdx="0" presStyleCnt="3"/>
      <dgm:spPr/>
      <dgm:t>
        <a:bodyPr/>
        <a:lstStyle/>
        <a:p>
          <a:endParaRPr lang="ru-RU"/>
        </a:p>
      </dgm:t>
    </dgm:pt>
    <dgm:pt modelId="{6286C838-B2C6-4175-A42C-E59861F1044A}" type="pres">
      <dgm:prSet presAssocID="{7205A5A0-E6DE-4775-84CF-CCC2230A9BC0}" presName="parentText" presStyleLbl="node1" presStyleIdx="1" presStyleCnt="3" custScaleX="142857">
        <dgm:presLayoutVars>
          <dgm:chMax val="0"/>
          <dgm:bulletEnabled val="1"/>
        </dgm:presLayoutVars>
      </dgm:prSet>
      <dgm:spPr/>
      <dgm:t>
        <a:bodyPr/>
        <a:lstStyle/>
        <a:p>
          <a:endParaRPr lang="ru-RU"/>
        </a:p>
      </dgm:t>
    </dgm:pt>
    <dgm:pt modelId="{64DC00CE-0604-4422-BFC2-4B63CA917EC8}" type="pres">
      <dgm:prSet presAssocID="{7205A5A0-E6DE-4775-84CF-CCC2230A9BC0}" presName="negativeSpace" presStyleCnt="0"/>
      <dgm:spPr/>
      <dgm:t>
        <a:bodyPr/>
        <a:lstStyle/>
        <a:p>
          <a:endParaRPr lang="ru-RU"/>
        </a:p>
      </dgm:t>
    </dgm:pt>
    <dgm:pt modelId="{2C63829E-9168-4D20-8AD2-BA05F66CEE84}" type="pres">
      <dgm:prSet presAssocID="{7205A5A0-E6DE-4775-84CF-CCC2230A9BC0}" presName="childText" presStyleLbl="conFgAcc1" presStyleIdx="1" presStyleCnt="3">
        <dgm:presLayoutVars>
          <dgm:bulletEnabled val="1"/>
        </dgm:presLayoutVars>
      </dgm:prSet>
      <dgm:spPr/>
      <dgm:t>
        <a:bodyPr/>
        <a:lstStyle/>
        <a:p>
          <a:endParaRPr lang="ru-RU"/>
        </a:p>
      </dgm:t>
    </dgm:pt>
    <dgm:pt modelId="{C58DF49D-332A-4058-ACF8-B271C0BA6336}" type="pres">
      <dgm:prSet presAssocID="{5AEEE95D-8641-490C-8972-4F877DFBDE5B}" presName="spaceBetweenRectangles" presStyleCnt="0"/>
      <dgm:spPr/>
      <dgm:t>
        <a:bodyPr/>
        <a:lstStyle/>
        <a:p>
          <a:endParaRPr lang="ru-RU"/>
        </a:p>
      </dgm:t>
    </dgm:pt>
    <dgm:pt modelId="{A2CFE344-47AC-469C-9DA7-7C1C8ABF79FA}" type="pres">
      <dgm:prSet presAssocID="{33693FC4-43C0-4B83-8FF7-50BCBC48FDEC}" presName="parentLin" presStyleCnt="0"/>
      <dgm:spPr/>
      <dgm:t>
        <a:bodyPr/>
        <a:lstStyle/>
        <a:p>
          <a:endParaRPr lang="ru-RU"/>
        </a:p>
      </dgm:t>
    </dgm:pt>
    <dgm:pt modelId="{0908CD2B-F336-4A65-AACD-089FFF6B7524}" type="pres">
      <dgm:prSet presAssocID="{33693FC4-43C0-4B83-8FF7-50BCBC48FDEC}" presName="parentLeftMargin" presStyleLbl="node1" presStyleIdx="1" presStyleCnt="3"/>
      <dgm:spPr/>
      <dgm:t>
        <a:bodyPr/>
        <a:lstStyle/>
        <a:p>
          <a:endParaRPr lang="ru-RU"/>
        </a:p>
      </dgm:t>
    </dgm:pt>
    <dgm:pt modelId="{FDAE9BE2-420A-43F3-9E44-309FD139055B}" type="pres">
      <dgm:prSet presAssocID="{33693FC4-43C0-4B83-8FF7-50BCBC48FDEC}" presName="parentText" presStyleLbl="node1" presStyleIdx="2" presStyleCnt="3" custScaleX="142857">
        <dgm:presLayoutVars>
          <dgm:chMax val="0"/>
          <dgm:bulletEnabled val="1"/>
        </dgm:presLayoutVars>
      </dgm:prSet>
      <dgm:spPr/>
      <dgm:t>
        <a:bodyPr/>
        <a:lstStyle/>
        <a:p>
          <a:endParaRPr lang="ru-RU"/>
        </a:p>
      </dgm:t>
    </dgm:pt>
    <dgm:pt modelId="{2FB09F44-80AC-4F6F-831C-2F8E93BFA624}" type="pres">
      <dgm:prSet presAssocID="{33693FC4-43C0-4B83-8FF7-50BCBC48FDEC}" presName="negativeSpace" presStyleCnt="0"/>
      <dgm:spPr/>
      <dgm:t>
        <a:bodyPr/>
        <a:lstStyle/>
        <a:p>
          <a:endParaRPr lang="ru-RU"/>
        </a:p>
      </dgm:t>
    </dgm:pt>
    <dgm:pt modelId="{70BEEA1A-1441-4DE5-8F24-7D0E1561479A}" type="pres">
      <dgm:prSet presAssocID="{33693FC4-43C0-4B83-8FF7-50BCBC48FDEC}" presName="childText" presStyleLbl="conFgAcc1" presStyleIdx="2" presStyleCnt="3">
        <dgm:presLayoutVars>
          <dgm:bulletEnabled val="1"/>
        </dgm:presLayoutVars>
      </dgm:prSet>
      <dgm:spPr/>
      <dgm:t>
        <a:bodyPr/>
        <a:lstStyle/>
        <a:p>
          <a:endParaRPr lang="ru-RU"/>
        </a:p>
      </dgm:t>
    </dgm:pt>
  </dgm:ptLst>
  <dgm:cxnLst>
    <dgm:cxn modelId="{72A7F5DB-7C7E-4270-9DB7-8BADC4538CC3}" type="presOf" srcId="{CFAE9F3F-7B35-4A24-9164-08977B8020CA}" destId="{B8957827-5B4F-4A58-9769-78DCA288FC8B}" srcOrd="0" destOrd="0" presId="urn:microsoft.com/office/officeart/2005/8/layout/list1"/>
    <dgm:cxn modelId="{D1EFB5DE-7E32-4C27-9875-5BDEC90C2A59}" srcId="{CFAE9F3F-7B35-4A24-9164-08977B8020CA}" destId="{CD43ADCE-4A2F-43DF-9272-A1E8FB0220DF}" srcOrd="0" destOrd="0" parTransId="{801BBCC2-3B50-44C3-952F-3C2410C1CE7B}" sibTransId="{76AEAFA5-23B6-46A0-A280-EF9707B47DA0}"/>
    <dgm:cxn modelId="{9623EECF-21B8-4594-A59C-5BD3C6B27A53}" type="presOf" srcId="{CD43ADCE-4A2F-43DF-9272-A1E8FB0220DF}" destId="{DD217BC4-0E3A-4485-B1F4-045594221806}" srcOrd="1" destOrd="0" presId="urn:microsoft.com/office/officeart/2005/8/layout/list1"/>
    <dgm:cxn modelId="{BA6AFED2-1CFE-4BD6-A49C-C185CDF79B6F}" type="presOf" srcId="{CD43ADCE-4A2F-43DF-9272-A1E8FB0220DF}" destId="{A8C5B71F-E0A9-479E-BCF8-0945D50FDD21}" srcOrd="0" destOrd="0" presId="urn:microsoft.com/office/officeart/2005/8/layout/list1"/>
    <dgm:cxn modelId="{666AEBBE-DA9D-4AB1-A803-4BF943FB584E}" srcId="{CFAE9F3F-7B35-4A24-9164-08977B8020CA}" destId="{33693FC4-43C0-4B83-8FF7-50BCBC48FDEC}" srcOrd="2" destOrd="0" parTransId="{7C3D964E-665D-4D4D-9271-3272565B178A}" sibTransId="{0B577773-DFE2-49C6-A2BB-2D8C70E8E7A5}"/>
    <dgm:cxn modelId="{75702F2C-D327-4D57-86A2-ACC4267E5672}" srcId="{CFAE9F3F-7B35-4A24-9164-08977B8020CA}" destId="{7205A5A0-E6DE-4775-84CF-CCC2230A9BC0}" srcOrd="1" destOrd="0" parTransId="{CF3C2709-80C7-430B-89AC-2C4D797BB840}" sibTransId="{5AEEE95D-8641-490C-8972-4F877DFBDE5B}"/>
    <dgm:cxn modelId="{2F528CDD-FE46-4F5E-B35D-7BB54474F740}" type="presOf" srcId="{7205A5A0-E6DE-4775-84CF-CCC2230A9BC0}" destId="{44F61879-3B35-4A79-B84C-9C103A5FA9F0}" srcOrd="0" destOrd="0" presId="urn:microsoft.com/office/officeart/2005/8/layout/list1"/>
    <dgm:cxn modelId="{5964E89D-64B3-4468-B343-9C4DE728E01F}" type="presOf" srcId="{33693FC4-43C0-4B83-8FF7-50BCBC48FDEC}" destId="{0908CD2B-F336-4A65-AACD-089FFF6B7524}" srcOrd="0" destOrd="0" presId="urn:microsoft.com/office/officeart/2005/8/layout/list1"/>
    <dgm:cxn modelId="{7A92CE14-EB32-4816-9047-73AA67D46F2B}" type="presOf" srcId="{7205A5A0-E6DE-4775-84CF-CCC2230A9BC0}" destId="{6286C838-B2C6-4175-A42C-E59861F1044A}" srcOrd="1" destOrd="0" presId="urn:microsoft.com/office/officeart/2005/8/layout/list1"/>
    <dgm:cxn modelId="{A5A7FC48-AD81-4305-9CE2-A4B8D077294C}" type="presOf" srcId="{33693FC4-43C0-4B83-8FF7-50BCBC48FDEC}" destId="{FDAE9BE2-420A-43F3-9E44-309FD139055B}" srcOrd="1" destOrd="0" presId="urn:microsoft.com/office/officeart/2005/8/layout/list1"/>
    <dgm:cxn modelId="{56969C12-3371-4992-924C-F753206DFA5F}" type="presParOf" srcId="{B8957827-5B4F-4A58-9769-78DCA288FC8B}" destId="{909639B0-27B7-47AB-84DB-F421C6BD3F89}" srcOrd="0" destOrd="0" presId="urn:microsoft.com/office/officeart/2005/8/layout/list1"/>
    <dgm:cxn modelId="{E1071ABE-550E-41C5-91BE-B4ADBB1609D3}" type="presParOf" srcId="{909639B0-27B7-47AB-84DB-F421C6BD3F89}" destId="{A8C5B71F-E0A9-479E-BCF8-0945D50FDD21}" srcOrd="0" destOrd="0" presId="urn:microsoft.com/office/officeart/2005/8/layout/list1"/>
    <dgm:cxn modelId="{CA1A5445-3E8E-4FE9-9F99-41C3FFD4EECD}" type="presParOf" srcId="{909639B0-27B7-47AB-84DB-F421C6BD3F89}" destId="{DD217BC4-0E3A-4485-B1F4-045594221806}" srcOrd="1" destOrd="0" presId="urn:microsoft.com/office/officeart/2005/8/layout/list1"/>
    <dgm:cxn modelId="{BECA9392-1C8B-4279-A181-3601173B57AE}" type="presParOf" srcId="{B8957827-5B4F-4A58-9769-78DCA288FC8B}" destId="{28C6D134-CC93-464D-AD33-D8C62F2A3CA3}" srcOrd="1" destOrd="0" presId="urn:microsoft.com/office/officeart/2005/8/layout/list1"/>
    <dgm:cxn modelId="{624BA272-9E18-4B1E-8704-BBC0D375E854}" type="presParOf" srcId="{B8957827-5B4F-4A58-9769-78DCA288FC8B}" destId="{6D92E2A0-6A48-44F6-8962-0A705C4C4E5C}" srcOrd="2" destOrd="0" presId="urn:microsoft.com/office/officeart/2005/8/layout/list1"/>
    <dgm:cxn modelId="{4FBE7F0F-7C39-425F-905A-9F6713171DEC}" type="presParOf" srcId="{B8957827-5B4F-4A58-9769-78DCA288FC8B}" destId="{12E32C77-8CEE-4839-A09F-18F5C5825385}" srcOrd="3" destOrd="0" presId="urn:microsoft.com/office/officeart/2005/8/layout/list1"/>
    <dgm:cxn modelId="{F634C511-77F4-4C70-8043-AB707AF2F78F}" type="presParOf" srcId="{B8957827-5B4F-4A58-9769-78DCA288FC8B}" destId="{05BC31E4-8AF1-4155-828A-3D132286D3B4}" srcOrd="4" destOrd="0" presId="urn:microsoft.com/office/officeart/2005/8/layout/list1"/>
    <dgm:cxn modelId="{F073D5BE-0FE5-488C-8633-35D3519754C9}" type="presParOf" srcId="{05BC31E4-8AF1-4155-828A-3D132286D3B4}" destId="{44F61879-3B35-4A79-B84C-9C103A5FA9F0}" srcOrd="0" destOrd="0" presId="urn:microsoft.com/office/officeart/2005/8/layout/list1"/>
    <dgm:cxn modelId="{2CFA61CE-EC7A-408F-80C2-35DD69E54DDE}" type="presParOf" srcId="{05BC31E4-8AF1-4155-828A-3D132286D3B4}" destId="{6286C838-B2C6-4175-A42C-E59861F1044A}" srcOrd="1" destOrd="0" presId="urn:microsoft.com/office/officeart/2005/8/layout/list1"/>
    <dgm:cxn modelId="{14A51744-85E3-4A37-953A-F70787B62703}" type="presParOf" srcId="{B8957827-5B4F-4A58-9769-78DCA288FC8B}" destId="{64DC00CE-0604-4422-BFC2-4B63CA917EC8}" srcOrd="5" destOrd="0" presId="urn:microsoft.com/office/officeart/2005/8/layout/list1"/>
    <dgm:cxn modelId="{3CF241A9-7136-41D6-B92B-CE66D0D0E859}" type="presParOf" srcId="{B8957827-5B4F-4A58-9769-78DCA288FC8B}" destId="{2C63829E-9168-4D20-8AD2-BA05F66CEE84}" srcOrd="6" destOrd="0" presId="urn:microsoft.com/office/officeart/2005/8/layout/list1"/>
    <dgm:cxn modelId="{116E6D7B-3D5C-4B79-BCB0-ECE103EFFF27}" type="presParOf" srcId="{B8957827-5B4F-4A58-9769-78DCA288FC8B}" destId="{C58DF49D-332A-4058-ACF8-B271C0BA6336}" srcOrd="7" destOrd="0" presId="urn:microsoft.com/office/officeart/2005/8/layout/list1"/>
    <dgm:cxn modelId="{8F24C0CD-E6EE-4F2B-97A4-0B949A18C3A5}" type="presParOf" srcId="{B8957827-5B4F-4A58-9769-78DCA288FC8B}" destId="{A2CFE344-47AC-469C-9DA7-7C1C8ABF79FA}" srcOrd="8" destOrd="0" presId="urn:microsoft.com/office/officeart/2005/8/layout/list1"/>
    <dgm:cxn modelId="{90AE8F6C-C500-4DE4-8098-6A29D1260891}" type="presParOf" srcId="{A2CFE344-47AC-469C-9DA7-7C1C8ABF79FA}" destId="{0908CD2B-F336-4A65-AACD-089FFF6B7524}" srcOrd="0" destOrd="0" presId="urn:microsoft.com/office/officeart/2005/8/layout/list1"/>
    <dgm:cxn modelId="{E11C958A-E828-49CB-A955-2BA6F299DFAB}" type="presParOf" srcId="{A2CFE344-47AC-469C-9DA7-7C1C8ABF79FA}" destId="{FDAE9BE2-420A-43F3-9E44-309FD139055B}" srcOrd="1" destOrd="0" presId="urn:microsoft.com/office/officeart/2005/8/layout/list1"/>
    <dgm:cxn modelId="{81237F90-0537-481C-8A5B-BA9F0FD25107}" type="presParOf" srcId="{B8957827-5B4F-4A58-9769-78DCA288FC8B}" destId="{2FB09F44-80AC-4F6F-831C-2F8E93BFA624}" srcOrd="9" destOrd="0" presId="urn:microsoft.com/office/officeart/2005/8/layout/list1"/>
    <dgm:cxn modelId="{AA9CF5AB-3F7E-43E6-9634-5E67165C1CE9}" type="presParOf" srcId="{B8957827-5B4F-4A58-9769-78DCA288FC8B}" destId="{70BEEA1A-1441-4DE5-8F24-7D0E1561479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03F3F1-6DAA-4450-A3EB-A11E0CF62B80}" type="doc">
      <dgm:prSet loTypeId="urn:microsoft.com/office/officeart/2005/8/layout/list1" loCatId="list" qsTypeId="urn:microsoft.com/office/officeart/2005/8/quickstyle/3d1" qsCatId="3D" csTypeId="urn:microsoft.com/office/officeart/2005/8/colors/accent2_2" csCatId="accent2" phldr="1"/>
      <dgm:spPr/>
      <dgm:t>
        <a:bodyPr/>
        <a:lstStyle/>
        <a:p>
          <a:endParaRPr lang="ru-RU"/>
        </a:p>
      </dgm:t>
    </dgm:pt>
    <dgm:pt modelId="{BCF7F00C-D1B0-4F35-9A5D-4358E57C1160}">
      <dgm:prSet phldrT="[Текст]" custT="1"/>
      <dgm:spPr/>
      <dgm:t>
        <a:bodyPr/>
        <a:lstStyle/>
        <a:p>
          <a:pPr>
            <a:lnSpc>
              <a:spcPct val="100000"/>
            </a:lnSpc>
            <a:spcAft>
              <a:spcPts val="600"/>
            </a:spcAft>
          </a:pPr>
          <a:r>
            <a:rPr lang="ru-RU" sz="2400" dirty="0" smtClean="0"/>
            <a:t>Выберите </a:t>
          </a:r>
          <a:r>
            <a:rPr lang="ru-RU" sz="2400" dirty="0" smtClean="0"/>
            <a:t>вариант теста</a:t>
          </a:r>
          <a:endParaRPr lang="ru-RU" sz="2400" dirty="0"/>
        </a:p>
      </dgm:t>
    </dgm:pt>
    <dgm:pt modelId="{C4C4985F-0F9D-479D-9C6B-0FED1AF49996}" type="parTrans" cxnId="{BE3DF830-07EE-461E-B451-414DBBF30218}">
      <dgm:prSet/>
      <dgm:spPr/>
      <dgm:t>
        <a:bodyPr/>
        <a:lstStyle/>
        <a:p>
          <a:endParaRPr lang="ru-RU"/>
        </a:p>
      </dgm:t>
    </dgm:pt>
    <dgm:pt modelId="{06171CF6-8C90-437B-A978-B56D4D6C06DE}" type="sibTrans" cxnId="{BE3DF830-07EE-461E-B451-414DBBF30218}">
      <dgm:prSet/>
      <dgm:spPr/>
      <dgm:t>
        <a:bodyPr/>
        <a:lstStyle/>
        <a:p>
          <a:endParaRPr lang="ru-RU"/>
        </a:p>
      </dgm:t>
    </dgm:pt>
    <dgm:pt modelId="{B6429176-F4CF-46F6-9A1D-BB1229DBE498}">
      <dgm:prSet phldrT="[Текст]" custT="1"/>
      <dgm:spPr/>
      <dgm:t>
        <a:bodyPr/>
        <a:lstStyle/>
        <a:p>
          <a:pPr>
            <a:lnSpc>
              <a:spcPct val="100000"/>
            </a:lnSpc>
            <a:spcAft>
              <a:spcPts val="600"/>
            </a:spcAft>
          </a:pPr>
          <a:r>
            <a:rPr lang="ru-RU" sz="2400" dirty="0" smtClean="0"/>
            <a:t>Прочитайте текст вслух</a:t>
          </a:r>
          <a:endParaRPr lang="ru-RU" sz="2400" dirty="0"/>
        </a:p>
      </dgm:t>
    </dgm:pt>
    <dgm:pt modelId="{C3F6877D-2B6D-4370-BED3-6C94B6E5EAEB}" type="parTrans" cxnId="{7EFE9580-1545-4D26-9EAE-E1B0CB1ED1CD}">
      <dgm:prSet/>
      <dgm:spPr/>
      <dgm:t>
        <a:bodyPr/>
        <a:lstStyle/>
        <a:p>
          <a:endParaRPr lang="ru-RU"/>
        </a:p>
      </dgm:t>
    </dgm:pt>
    <dgm:pt modelId="{BCB8EE42-3870-47E1-9846-8A159242152C}" type="sibTrans" cxnId="{7EFE9580-1545-4D26-9EAE-E1B0CB1ED1CD}">
      <dgm:prSet/>
      <dgm:spPr/>
      <dgm:t>
        <a:bodyPr/>
        <a:lstStyle/>
        <a:p>
          <a:endParaRPr lang="ru-RU"/>
        </a:p>
      </dgm:t>
    </dgm:pt>
    <dgm:pt modelId="{5381327F-7657-44D2-BD17-464AFFCFBC25}">
      <dgm:prSet custT="1"/>
      <dgm:spPr/>
      <dgm:t>
        <a:bodyPr/>
        <a:lstStyle/>
        <a:p>
          <a:pPr>
            <a:lnSpc>
              <a:spcPct val="100000"/>
            </a:lnSpc>
            <a:spcAft>
              <a:spcPts val="600"/>
            </a:spcAft>
          </a:pPr>
          <a:r>
            <a:rPr lang="ru-RU" sz="2400" dirty="0" smtClean="0"/>
            <a:t>Прочитайте текст вслух. У вас есть полторы минуты, чтобы прочитать текст вслух</a:t>
          </a:r>
          <a:endParaRPr lang="ru-RU" sz="2400" dirty="0"/>
        </a:p>
      </dgm:t>
    </dgm:pt>
    <dgm:pt modelId="{75467B73-4730-4D1E-866A-8F667548BC3A}" type="parTrans" cxnId="{76A44F64-A3CB-4A6D-B65D-2CF2B343BDAA}">
      <dgm:prSet/>
      <dgm:spPr/>
      <dgm:t>
        <a:bodyPr/>
        <a:lstStyle/>
        <a:p>
          <a:endParaRPr lang="ru-RU"/>
        </a:p>
      </dgm:t>
    </dgm:pt>
    <dgm:pt modelId="{42FD4418-BCA2-4A51-851B-8392F6EDCEDE}" type="sibTrans" cxnId="{76A44F64-A3CB-4A6D-B65D-2CF2B343BDAA}">
      <dgm:prSet/>
      <dgm:spPr/>
      <dgm:t>
        <a:bodyPr/>
        <a:lstStyle/>
        <a:p>
          <a:endParaRPr lang="ru-RU"/>
        </a:p>
      </dgm:t>
    </dgm:pt>
    <dgm:pt modelId="{231C26F7-10D8-4FDA-9300-986649181AAE}">
      <dgm:prSet custT="1"/>
      <dgm:spPr/>
      <dgm:t>
        <a:bodyPr/>
        <a:lstStyle/>
        <a:p>
          <a:pPr>
            <a:lnSpc>
              <a:spcPct val="100000"/>
            </a:lnSpc>
            <a:spcAft>
              <a:spcPts val="600"/>
            </a:spcAft>
          </a:pPr>
          <a:r>
            <a:rPr lang="ru-RU" sz="2400" dirty="0" smtClean="0"/>
            <a:t>Прочитайте текст вслух. У вас есть полторы минуты  на подготовку</a:t>
          </a:r>
          <a:endParaRPr lang="ru-RU" sz="2400" dirty="0"/>
        </a:p>
      </dgm:t>
    </dgm:pt>
    <dgm:pt modelId="{A74A1C22-55FD-46A9-8879-F718709FED52}" type="parTrans" cxnId="{5694EB23-7EC9-4F7A-BE67-9A2901D3ABBF}">
      <dgm:prSet/>
      <dgm:spPr/>
      <dgm:t>
        <a:bodyPr/>
        <a:lstStyle/>
        <a:p>
          <a:endParaRPr lang="ru-RU"/>
        </a:p>
      </dgm:t>
    </dgm:pt>
    <dgm:pt modelId="{1B63BDE2-E657-4E34-864B-3E253FA17D07}" type="sibTrans" cxnId="{5694EB23-7EC9-4F7A-BE67-9A2901D3ABBF}">
      <dgm:prSet/>
      <dgm:spPr/>
      <dgm:t>
        <a:bodyPr/>
        <a:lstStyle/>
        <a:p>
          <a:endParaRPr lang="ru-RU"/>
        </a:p>
      </dgm:t>
    </dgm:pt>
    <dgm:pt modelId="{FAED7542-FA76-49D6-9831-A2F081604569}" type="pres">
      <dgm:prSet presAssocID="{4203F3F1-6DAA-4450-A3EB-A11E0CF62B80}" presName="linear" presStyleCnt="0">
        <dgm:presLayoutVars>
          <dgm:dir/>
          <dgm:animLvl val="lvl"/>
          <dgm:resizeHandles val="exact"/>
        </dgm:presLayoutVars>
      </dgm:prSet>
      <dgm:spPr/>
      <dgm:t>
        <a:bodyPr/>
        <a:lstStyle/>
        <a:p>
          <a:endParaRPr lang="ru-RU"/>
        </a:p>
      </dgm:t>
    </dgm:pt>
    <dgm:pt modelId="{BF539ADB-1FA6-4737-BBAE-FD260513FF66}" type="pres">
      <dgm:prSet presAssocID="{BCF7F00C-D1B0-4F35-9A5D-4358E57C1160}" presName="parentLin" presStyleCnt="0"/>
      <dgm:spPr/>
      <dgm:t>
        <a:bodyPr/>
        <a:lstStyle/>
        <a:p>
          <a:endParaRPr lang="ru-RU"/>
        </a:p>
      </dgm:t>
    </dgm:pt>
    <dgm:pt modelId="{8066FDEB-5BBE-4FEB-B05F-69E833FAD276}" type="pres">
      <dgm:prSet presAssocID="{BCF7F00C-D1B0-4F35-9A5D-4358E57C1160}" presName="parentLeftMargin" presStyleLbl="node1" presStyleIdx="0" presStyleCnt="4"/>
      <dgm:spPr/>
      <dgm:t>
        <a:bodyPr/>
        <a:lstStyle/>
        <a:p>
          <a:endParaRPr lang="ru-RU"/>
        </a:p>
      </dgm:t>
    </dgm:pt>
    <dgm:pt modelId="{49009D69-23FB-4DEF-BB2E-8E8E6A9B38D7}" type="pres">
      <dgm:prSet presAssocID="{BCF7F00C-D1B0-4F35-9A5D-4358E57C1160}" presName="parentText" presStyleLbl="node1" presStyleIdx="0" presStyleCnt="4" custScaleX="142857" custScaleY="82105" custLinFactNeighborX="43437" custLinFactNeighborY="9156">
        <dgm:presLayoutVars>
          <dgm:chMax val="0"/>
          <dgm:bulletEnabled val="1"/>
        </dgm:presLayoutVars>
      </dgm:prSet>
      <dgm:spPr/>
      <dgm:t>
        <a:bodyPr/>
        <a:lstStyle/>
        <a:p>
          <a:endParaRPr lang="ru-RU"/>
        </a:p>
      </dgm:t>
    </dgm:pt>
    <dgm:pt modelId="{3AF7DE17-5194-4F13-9B5B-534C87A52FF1}" type="pres">
      <dgm:prSet presAssocID="{BCF7F00C-D1B0-4F35-9A5D-4358E57C1160}" presName="negativeSpace" presStyleCnt="0"/>
      <dgm:spPr/>
      <dgm:t>
        <a:bodyPr/>
        <a:lstStyle/>
        <a:p>
          <a:endParaRPr lang="ru-RU"/>
        </a:p>
      </dgm:t>
    </dgm:pt>
    <dgm:pt modelId="{EB5FF357-8669-4DAD-8A14-5345FDABE03C}" type="pres">
      <dgm:prSet presAssocID="{BCF7F00C-D1B0-4F35-9A5D-4358E57C1160}" presName="childText" presStyleLbl="conFgAcc1" presStyleIdx="0" presStyleCnt="4">
        <dgm:presLayoutVars>
          <dgm:bulletEnabled val="1"/>
        </dgm:presLayoutVars>
      </dgm:prSet>
      <dgm:spPr/>
      <dgm:t>
        <a:bodyPr/>
        <a:lstStyle/>
        <a:p>
          <a:endParaRPr lang="ru-RU"/>
        </a:p>
      </dgm:t>
    </dgm:pt>
    <dgm:pt modelId="{81553B04-9698-428A-9DF8-B3BB8DFEC53D}" type="pres">
      <dgm:prSet presAssocID="{06171CF6-8C90-437B-A978-B56D4D6C06DE}" presName="spaceBetweenRectangles" presStyleCnt="0"/>
      <dgm:spPr/>
      <dgm:t>
        <a:bodyPr/>
        <a:lstStyle/>
        <a:p>
          <a:endParaRPr lang="ru-RU"/>
        </a:p>
      </dgm:t>
    </dgm:pt>
    <dgm:pt modelId="{32E1B2B0-5B65-4656-813D-543B93A0C6DD}" type="pres">
      <dgm:prSet presAssocID="{231C26F7-10D8-4FDA-9300-986649181AAE}" presName="parentLin" presStyleCnt="0"/>
      <dgm:spPr/>
      <dgm:t>
        <a:bodyPr/>
        <a:lstStyle/>
        <a:p>
          <a:endParaRPr lang="ru-RU"/>
        </a:p>
      </dgm:t>
    </dgm:pt>
    <dgm:pt modelId="{D9FD1931-467E-498E-BE50-2A802C46D0DF}" type="pres">
      <dgm:prSet presAssocID="{231C26F7-10D8-4FDA-9300-986649181AAE}" presName="parentLeftMargin" presStyleLbl="node1" presStyleIdx="0" presStyleCnt="4"/>
      <dgm:spPr/>
      <dgm:t>
        <a:bodyPr/>
        <a:lstStyle/>
        <a:p>
          <a:endParaRPr lang="ru-RU"/>
        </a:p>
      </dgm:t>
    </dgm:pt>
    <dgm:pt modelId="{94725B5F-F180-4703-B66C-9DF690A57482}" type="pres">
      <dgm:prSet presAssocID="{231C26F7-10D8-4FDA-9300-986649181AAE}" presName="parentText" presStyleLbl="node1" presStyleIdx="1" presStyleCnt="4" custScaleX="142857">
        <dgm:presLayoutVars>
          <dgm:chMax val="0"/>
          <dgm:bulletEnabled val="1"/>
        </dgm:presLayoutVars>
      </dgm:prSet>
      <dgm:spPr/>
      <dgm:t>
        <a:bodyPr/>
        <a:lstStyle/>
        <a:p>
          <a:endParaRPr lang="ru-RU"/>
        </a:p>
      </dgm:t>
    </dgm:pt>
    <dgm:pt modelId="{F444F395-A749-4890-AEA1-B59A0166129B}" type="pres">
      <dgm:prSet presAssocID="{231C26F7-10D8-4FDA-9300-986649181AAE}" presName="negativeSpace" presStyleCnt="0"/>
      <dgm:spPr/>
      <dgm:t>
        <a:bodyPr/>
        <a:lstStyle/>
        <a:p>
          <a:endParaRPr lang="ru-RU"/>
        </a:p>
      </dgm:t>
    </dgm:pt>
    <dgm:pt modelId="{608F0215-5F77-4E8B-836D-4D5CD8AA1FBE}" type="pres">
      <dgm:prSet presAssocID="{231C26F7-10D8-4FDA-9300-986649181AAE}" presName="childText" presStyleLbl="conFgAcc1" presStyleIdx="1" presStyleCnt="4">
        <dgm:presLayoutVars>
          <dgm:bulletEnabled val="1"/>
        </dgm:presLayoutVars>
      </dgm:prSet>
      <dgm:spPr/>
      <dgm:t>
        <a:bodyPr/>
        <a:lstStyle/>
        <a:p>
          <a:endParaRPr lang="ru-RU"/>
        </a:p>
      </dgm:t>
    </dgm:pt>
    <dgm:pt modelId="{E637E075-90F3-4F88-8585-76BCEEEDC9CE}" type="pres">
      <dgm:prSet presAssocID="{1B63BDE2-E657-4E34-864B-3E253FA17D07}" presName="spaceBetweenRectangles" presStyleCnt="0"/>
      <dgm:spPr/>
      <dgm:t>
        <a:bodyPr/>
        <a:lstStyle/>
        <a:p>
          <a:endParaRPr lang="ru-RU"/>
        </a:p>
      </dgm:t>
    </dgm:pt>
    <dgm:pt modelId="{2842E31B-FCE3-4325-B3DC-62A86D0D5C07}" type="pres">
      <dgm:prSet presAssocID="{5381327F-7657-44D2-BD17-464AFFCFBC25}" presName="parentLin" presStyleCnt="0"/>
      <dgm:spPr/>
      <dgm:t>
        <a:bodyPr/>
        <a:lstStyle/>
        <a:p>
          <a:endParaRPr lang="ru-RU"/>
        </a:p>
      </dgm:t>
    </dgm:pt>
    <dgm:pt modelId="{8AB4B3DB-2C2F-454B-83B7-46CEB50F14D5}" type="pres">
      <dgm:prSet presAssocID="{5381327F-7657-44D2-BD17-464AFFCFBC25}" presName="parentLeftMargin" presStyleLbl="node1" presStyleIdx="1" presStyleCnt="4"/>
      <dgm:spPr/>
      <dgm:t>
        <a:bodyPr/>
        <a:lstStyle/>
        <a:p>
          <a:endParaRPr lang="ru-RU"/>
        </a:p>
      </dgm:t>
    </dgm:pt>
    <dgm:pt modelId="{4D63F100-F214-4AB5-B856-2D6059D55327}" type="pres">
      <dgm:prSet presAssocID="{5381327F-7657-44D2-BD17-464AFFCFBC25}" presName="parentText" presStyleLbl="node1" presStyleIdx="2" presStyleCnt="4" custScaleX="142857">
        <dgm:presLayoutVars>
          <dgm:chMax val="0"/>
          <dgm:bulletEnabled val="1"/>
        </dgm:presLayoutVars>
      </dgm:prSet>
      <dgm:spPr/>
      <dgm:t>
        <a:bodyPr/>
        <a:lstStyle/>
        <a:p>
          <a:endParaRPr lang="ru-RU"/>
        </a:p>
      </dgm:t>
    </dgm:pt>
    <dgm:pt modelId="{CE28E628-94C7-4E5F-9B0E-99013383AE47}" type="pres">
      <dgm:prSet presAssocID="{5381327F-7657-44D2-BD17-464AFFCFBC25}" presName="negativeSpace" presStyleCnt="0"/>
      <dgm:spPr/>
      <dgm:t>
        <a:bodyPr/>
        <a:lstStyle/>
        <a:p>
          <a:endParaRPr lang="ru-RU"/>
        </a:p>
      </dgm:t>
    </dgm:pt>
    <dgm:pt modelId="{4B6A886B-4F04-4726-8875-2F32B5A486B5}" type="pres">
      <dgm:prSet presAssocID="{5381327F-7657-44D2-BD17-464AFFCFBC25}" presName="childText" presStyleLbl="conFgAcc1" presStyleIdx="2" presStyleCnt="4">
        <dgm:presLayoutVars>
          <dgm:bulletEnabled val="1"/>
        </dgm:presLayoutVars>
      </dgm:prSet>
      <dgm:spPr/>
      <dgm:t>
        <a:bodyPr/>
        <a:lstStyle/>
        <a:p>
          <a:endParaRPr lang="ru-RU"/>
        </a:p>
      </dgm:t>
    </dgm:pt>
    <dgm:pt modelId="{E87CFD6E-6244-45C6-B57F-6BB52DB729C6}" type="pres">
      <dgm:prSet presAssocID="{42FD4418-BCA2-4A51-851B-8392F6EDCEDE}" presName="spaceBetweenRectangles" presStyleCnt="0"/>
      <dgm:spPr/>
      <dgm:t>
        <a:bodyPr/>
        <a:lstStyle/>
        <a:p>
          <a:endParaRPr lang="ru-RU"/>
        </a:p>
      </dgm:t>
    </dgm:pt>
    <dgm:pt modelId="{8FB44598-985D-4578-9F82-AEFCA2665EA3}" type="pres">
      <dgm:prSet presAssocID="{B6429176-F4CF-46F6-9A1D-BB1229DBE498}" presName="parentLin" presStyleCnt="0"/>
      <dgm:spPr/>
      <dgm:t>
        <a:bodyPr/>
        <a:lstStyle/>
        <a:p>
          <a:endParaRPr lang="ru-RU"/>
        </a:p>
      </dgm:t>
    </dgm:pt>
    <dgm:pt modelId="{40526367-AA6C-4DC4-9896-20FA8675A715}" type="pres">
      <dgm:prSet presAssocID="{B6429176-F4CF-46F6-9A1D-BB1229DBE498}" presName="parentLeftMargin" presStyleLbl="node1" presStyleIdx="2" presStyleCnt="4"/>
      <dgm:spPr/>
      <dgm:t>
        <a:bodyPr/>
        <a:lstStyle/>
        <a:p>
          <a:endParaRPr lang="ru-RU"/>
        </a:p>
      </dgm:t>
    </dgm:pt>
    <dgm:pt modelId="{D5013423-67E9-4E51-BE7C-422FFB233959}" type="pres">
      <dgm:prSet presAssocID="{B6429176-F4CF-46F6-9A1D-BB1229DBE498}" presName="parentText" presStyleLbl="node1" presStyleIdx="3" presStyleCnt="4" custScaleX="142857">
        <dgm:presLayoutVars>
          <dgm:chMax val="0"/>
          <dgm:bulletEnabled val="1"/>
        </dgm:presLayoutVars>
      </dgm:prSet>
      <dgm:spPr/>
      <dgm:t>
        <a:bodyPr/>
        <a:lstStyle/>
        <a:p>
          <a:endParaRPr lang="ru-RU"/>
        </a:p>
      </dgm:t>
    </dgm:pt>
    <dgm:pt modelId="{CEDCA2DC-494A-4E41-B356-97B0CAA886F6}" type="pres">
      <dgm:prSet presAssocID="{B6429176-F4CF-46F6-9A1D-BB1229DBE498}" presName="negativeSpace" presStyleCnt="0"/>
      <dgm:spPr/>
      <dgm:t>
        <a:bodyPr/>
        <a:lstStyle/>
        <a:p>
          <a:endParaRPr lang="ru-RU"/>
        </a:p>
      </dgm:t>
    </dgm:pt>
    <dgm:pt modelId="{93F71F8F-00B2-42A0-8AE0-18D04812E2AC}" type="pres">
      <dgm:prSet presAssocID="{B6429176-F4CF-46F6-9A1D-BB1229DBE498}" presName="childText" presStyleLbl="conFgAcc1" presStyleIdx="3" presStyleCnt="4" custLinFactY="36204" custLinFactNeighborX="-2043" custLinFactNeighborY="100000">
        <dgm:presLayoutVars>
          <dgm:bulletEnabled val="1"/>
        </dgm:presLayoutVars>
      </dgm:prSet>
      <dgm:spPr/>
      <dgm:t>
        <a:bodyPr/>
        <a:lstStyle/>
        <a:p>
          <a:endParaRPr lang="ru-RU"/>
        </a:p>
      </dgm:t>
    </dgm:pt>
  </dgm:ptLst>
  <dgm:cxnLst>
    <dgm:cxn modelId="{6D6B5D47-D6A3-45A8-BE6B-C0E348CFA6CB}" type="presOf" srcId="{4203F3F1-6DAA-4450-A3EB-A11E0CF62B80}" destId="{FAED7542-FA76-49D6-9831-A2F081604569}" srcOrd="0" destOrd="0" presId="urn:microsoft.com/office/officeart/2005/8/layout/list1"/>
    <dgm:cxn modelId="{E2E29B3F-18A8-4926-83FA-A35919F2618F}" type="presOf" srcId="{5381327F-7657-44D2-BD17-464AFFCFBC25}" destId="{4D63F100-F214-4AB5-B856-2D6059D55327}" srcOrd="1" destOrd="0" presId="urn:microsoft.com/office/officeart/2005/8/layout/list1"/>
    <dgm:cxn modelId="{7EFE9580-1545-4D26-9EAE-E1B0CB1ED1CD}" srcId="{4203F3F1-6DAA-4450-A3EB-A11E0CF62B80}" destId="{B6429176-F4CF-46F6-9A1D-BB1229DBE498}" srcOrd="3" destOrd="0" parTransId="{C3F6877D-2B6D-4370-BED3-6C94B6E5EAEB}" sibTransId="{BCB8EE42-3870-47E1-9846-8A159242152C}"/>
    <dgm:cxn modelId="{9C9475D9-C009-47B2-B379-92182D1C576C}" type="presOf" srcId="{231C26F7-10D8-4FDA-9300-986649181AAE}" destId="{D9FD1931-467E-498E-BE50-2A802C46D0DF}" srcOrd="0" destOrd="0" presId="urn:microsoft.com/office/officeart/2005/8/layout/list1"/>
    <dgm:cxn modelId="{0774BAC9-9E0E-4642-8A46-DD712C4D1388}" type="presOf" srcId="{B6429176-F4CF-46F6-9A1D-BB1229DBE498}" destId="{D5013423-67E9-4E51-BE7C-422FFB233959}" srcOrd="1" destOrd="0" presId="urn:microsoft.com/office/officeart/2005/8/layout/list1"/>
    <dgm:cxn modelId="{4FB34E0B-7B85-4108-A1F9-844D908573E4}" type="presOf" srcId="{BCF7F00C-D1B0-4F35-9A5D-4358E57C1160}" destId="{49009D69-23FB-4DEF-BB2E-8E8E6A9B38D7}" srcOrd="1" destOrd="0" presId="urn:microsoft.com/office/officeart/2005/8/layout/list1"/>
    <dgm:cxn modelId="{5694EB23-7EC9-4F7A-BE67-9A2901D3ABBF}" srcId="{4203F3F1-6DAA-4450-A3EB-A11E0CF62B80}" destId="{231C26F7-10D8-4FDA-9300-986649181AAE}" srcOrd="1" destOrd="0" parTransId="{A74A1C22-55FD-46A9-8879-F718709FED52}" sibTransId="{1B63BDE2-E657-4E34-864B-3E253FA17D07}"/>
    <dgm:cxn modelId="{629F313D-88E5-4FF2-B418-EE0CF3DDE557}" type="presOf" srcId="{231C26F7-10D8-4FDA-9300-986649181AAE}" destId="{94725B5F-F180-4703-B66C-9DF690A57482}" srcOrd="1" destOrd="0" presId="urn:microsoft.com/office/officeart/2005/8/layout/list1"/>
    <dgm:cxn modelId="{A23201E3-45E8-414E-9327-786A75FF078F}" type="presOf" srcId="{5381327F-7657-44D2-BD17-464AFFCFBC25}" destId="{8AB4B3DB-2C2F-454B-83B7-46CEB50F14D5}" srcOrd="0" destOrd="0" presId="urn:microsoft.com/office/officeart/2005/8/layout/list1"/>
    <dgm:cxn modelId="{BE3DF830-07EE-461E-B451-414DBBF30218}" srcId="{4203F3F1-6DAA-4450-A3EB-A11E0CF62B80}" destId="{BCF7F00C-D1B0-4F35-9A5D-4358E57C1160}" srcOrd="0" destOrd="0" parTransId="{C4C4985F-0F9D-479D-9C6B-0FED1AF49996}" sibTransId="{06171CF6-8C90-437B-A978-B56D4D6C06DE}"/>
    <dgm:cxn modelId="{634762E4-878F-4BC7-B338-209CACD347E9}" type="presOf" srcId="{B6429176-F4CF-46F6-9A1D-BB1229DBE498}" destId="{40526367-AA6C-4DC4-9896-20FA8675A715}" srcOrd="0" destOrd="0" presId="urn:microsoft.com/office/officeart/2005/8/layout/list1"/>
    <dgm:cxn modelId="{C5A0DE02-48FA-480C-B8A9-F25D9B9DD345}" type="presOf" srcId="{BCF7F00C-D1B0-4F35-9A5D-4358E57C1160}" destId="{8066FDEB-5BBE-4FEB-B05F-69E833FAD276}" srcOrd="0" destOrd="0" presId="urn:microsoft.com/office/officeart/2005/8/layout/list1"/>
    <dgm:cxn modelId="{76A44F64-A3CB-4A6D-B65D-2CF2B343BDAA}" srcId="{4203F3F1-6DAA-4450-A3EB-A11E0CF62B80}" destId="{5381327F-7657-44D2-BD17-464AFFCFBC25}" srcOrd="2" destOrd="0" parTransId="{75467B73-4730-4D1E-866A-8F667548BC3A}" sibTransId="{42FD4418-BCA2-4A51-851B-8392F6EDCEDE}"/>
    <dgm:cxn modelId="{5D82C09F-7C03-4C48-804F-1587196C3E8A}" type="presParOf" srcId="{FAED7542-FA76-49D6-9831-A2F081604569}" destId="{BF539ADB-1FA6-4737-BBAE-FD260513FF66}" srcOrd="0" destOrd="0" presId="urn:microsoft.com/office/officeart/2005/8/layout/list1"/>
    <dgm:cxn modelId="{1A00E267-7683-4399-B0D3-C3C2FC0AB62A}" type="presParOf" srcId="{BF539ADB-1FA6-4737-BBAE-FD260513FF66}" destId="{8066FDEB-5BBE-4FEB-B05F-69E833FAD276}" srcOrd="0" destOrd="0" presId="urn:microsoft.com/office/officeart/2005/8/layout/list1"/>
    <dgm:cxn modelId="{FC081792-9711-4F96-85E6-EB21A64489B2}" type="presParOf" srcId="{BF539ADB-1FA6-4737-BBAE-FD260513FF66}" destId="{49009D69-23FB-4DEF-BB2E-8E8E6A9B38D7}" srcOrd="1" destOrd="0" presId="urn:microsoft.com/office/officeart/2005/8/layout/list1"/>
    <dgm:cxn modelId="{DC60BF1A-D70E-4A42-8E3F-EEE4341BBCB3}" type="presParOf" srcId="{FAED7542-FA76-49D6-9831-A2F081604569}" destId="{3AF7DE17-5194-4F13-9B5B-534C87A52FF1}" srcOrd="1" destOrd="0" presId="urn:microsoft.com/office/officeart/2005/8/layout/list1"/>
    <dgm:cxn modelId="{711E407C-C8C8-4670-AED3-0069CCEF3439}" type="presParOf" srcId="{FAED7542-FA76-49D6-9831-A2F081604569}" destId="{EB5FF357-8669-4DAD-8A14-5345FDABE03C}" srcOrd="2" destOrd="0" presId="urn:microsoft.com/office/officeart/2005/8/layout/list1"/>
    <dgm:cxn modelId="{F6AD1BF4-5228-43BA-A00D-9AB6B8DD9154}" type="presParOf" srcId="{FAED7542-FA76-49D6-9831-A2F081604569}" destId="{81553B04-9698-428A-9DF8-B3BB8DFEC53D}" srcOrd="3" destOrd="0" presId="urn:microsoft.com/office/officeart/2005/8/layout/list1"/>
    <dgm:cxn modelId="{F3E04139-D3F9-47E0-BEC6-7D1DDAF27470}" type="presParOf" srcId="{FAED7542-FA76-49D6-9831-A2F081604569}" destId="{32E1B2B0-5B65-4656-813D-543B93A0C6DD}" srcOrd="4" destOrd="0" presId="urn:microsoft.com/office/officeart/2005/8/layout/list1"/>
    <dgm:cxn modelId="{06521597-4810-4279-8394-63DDD655B71E}" type="presParOf" srcId="{32E1B2B0-5B65-4656-813D-543B93A0C6DD}" destId="{D9FD1931-467E-498E-BE50-2A802C46D0DF}" srcOrd="0" destOrd="0" presId="urn:microsoft.com/office/officeart/2005/8/layout/list1"/>
    <dgm:cxn modelId="{40C9CF1B-3515-41A4-862C-4FBB64B1DA99}" type="presParOf" srcId="{32E1B2B0-5B65-4656-813D-543B93A0C6DD}" destId="{94725B5F-F180-4703-B66C-9DF690A57482}" srcOrd="1" destOrd="0" presId="urn:microsoft.com/office/officeart/2005/8/layout/list1"/>
    <dgm:cxn modelId="{8B965592-6112-4FCD-A5E9-6B054C3739CF}" type="presParOf" srcId="{FAED7542-FA76-49D6-9831-A2F081604569}" destId="{F444F395-A749-4890-AEA1-B59A0166129B}" srcOrd="5" destOrd="0" presId="urn:microsoft.com/office/officeart/2005/8/layout/list1"/>
    <dgm:cxn modelId="{288370B6-4969-4A2C-B89D-F48C9B1E5461}" type="presParOf" srcId="{FAED7542-FA76-49D6-9831-A2F081604569}" destId="{608F0215-5F77-4E8B-836D-4D5CD8AA1FBE}" srcOrd="6" destOrd="0" presId="urn:microsoft.com/office/officeart/2005/8/layout/list1"/>
    <dgm:cxn modelId="{76E3213A-56C4-4215-B463-908E13A0BFD7}" type="presParOf" srcId="{FAED7542-FA76-49D6-9831-A2F081604569}" destId="{E637E075-90F3-4F88-8585-76BCEEEDC9CE}" srcOrd="7" destOrd="0" presId="urn:microsoft.com/office/officeart/2005/8/layout/list1"/>
    <dgm:cxn modelId="{373033AF-771B-4C3B-A891-279CCF5BA1BD}" type="presParOf" srcId="{FAED7542-FA76-49D6-9831-A2F081604569}" destId="{2842E31B-FCE3-4325-B3DC-62A86D0D5C07}" srcOrd="8" destOrd="0" presId="urn:microsoft.com/office/officeart/2005/8/layout/list1"/>
    <dgm:cxn modelId="{A23D8CD3-538C-43DE-8043-F20B039FE82F}" type="presParOf" srcId="{2842E31B-FCE3-4325-B3DC-62A86D0D5C07}" destId="{8AB4B3DB-2C2F-454B-83B7-46CEB50F14D5}" srcOrd="0" destOrd="0" presId="urn:microsoft.com/office/officeart/2005/8/layout/list1"/>
    <dgm:cxn modelId="{A8E64838-FE69-4C63-9F21-B8E7DA98B107}" type="presParOf" srcId="{2842E31B-FCE3-4325-B3DC-62A86D0D5C07}" destId="{4D63F100-F214-4AB5-B856-2D6059D55327}" srcOrd="1" destOrd="0" presId="urn:microsoft.com/office/officeart/2005/8/layout/list1"/>
    <dgm:cxn modelId="{5593E25F-F607-4911-B455-90F8ABD6934F}" type="presParOf" srcId="{FAED7542-FA76-49D6-9831-A2F081604569}" destId="{CE28E628-94C7-4E5F-9B0E-99013383AE47}" srcOrd="9" destOrd="0" presId="urn:microsoft.com/office/officeart/2005/8/layout/list1"/>
    <dgm:cxn modelId="{B1E2F934-F302-49FF-A7D8-9D45802D4DC1}" type="presParOf" srcId="{FAED7542-FA76-49D6-9831-A2F081604569}" destId="{4B6A886B-4F04-4726-8875-2F32B5A486B5}" srcOrd="10" destOrd="0" presId="urn:microsoft.com/office/officeart/2005/8/layout/list1"/>
    <dgm:cxn modelId="{EA90B856-6C72-4877-AEF9-B6A9A4E629D3}" type="presParOf" srcId="{FAED7542-FA76-49D6-9831-A2F081604569}" destId="{E87CFD6E-6244-45C6-B57F-6BB52DB729C6}" srcOrd="11" destOrd="0" presId="urn:microsoft.com/office/officeart/2005/8/layout/list1"/>
    <dgm:cxn modelId="{54267E81-21FC-4D07-826A-F0960CC40E3D}" type="presParOf" srcId="{FAED7542-FA76-49D6-9831-A2F081604569}" destId="{8FB44598-985D-4578-9F82-AEFCA2665EA3}" srcOrd="12" destOrd="0" presId="urn:microsoft.com/office/officeart/2005/8/layout/list1"/>
    <dgm:cxn modelId="{E5FF746E-3F57-47D4-9C43-F8066919896F}" type="presParOf" srcId="{8FB44598-985D-4578-9F82-AEFCA2665EA3}" destId="{40526367-AA6C-4DC4-9896-20FA8675A715}" srcOrd="0" destOrd="0" presId="urn:microsoft.com/office/officeart/2005/8/layout/list1"/>
    <dgm:cxn modelId="{E7BD9EA2-03EC-4878-B1F9-B1E32C6823CF}" type="presParOf" srcId="{8FB44598-985D-4578-9F82-AEFCA2665EA3}" destId="{D5013423-67E9-4E51-BE7C-422FFB233959}" srcOrd="1" destOrd="0" presId="urn:microsoft.com/office/officeart/2005/8/layout/list1"/>
    <dgm:cxn modelId="{74151ED6-142D-4CE1-A2C1-CEC09BB17FA9}" type="presParOf" srcId="{FAED7542-FA76-49D6-9831-A2F081604569}" destId="{CEDCA2DC-494A-4E41-B356-97B0CAA886F6}" srcOrd="13" destOrd="0" presId="urn:microsoft.com/office/officeart/2005/8/layout/list1"/>
    <dgm:cxn modelId="{E061B657-F75C-4E37-ABAB-7FBAFA517C6B}" type="presParOf" srcId="{FAED7542-FA76-49D6-9831-A2F081604569}" destId="{93F71F8F-00B2-42A0-8AE0-18D04812E2AC}"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096429-F0F9-4B4C-85B5-82E68C4C7B9F}" type="doc">
      <dgm:prSet loTypeId="urn:microsoft.com/office/officeart/2005/8/layout/vList2" loCatId="list" qsTypeId="urn:microsoft.com/office/officeart/2005/8/quickstyle/3d2" qsCatId="3D" csTypeId="urn:microsoft.com/office/officeart/2005/8/colors/accent3_2" csCatId="accent3" phldr="1"/>
      <dgm:spPr/>
      <dgm:t>
        <a:bodyPr/>
        <a:lstStyle/>
        <a:p>
          <a:endParaRPr lang="ru-RU"/>
        </a:p>
      </dgm:t>
    </dgm:pt>
    <dgm:pt modelId="{191AE130-7B92-4ACC-AA85-19219D9F9038}">
      <dgm:prSet phldrT="[Текст]" custT="1"/>
      <dgm:spPr/>
      <dgm:t>
        <a:bodyPr/>
        <a:lstStyle/>
        <a:p>
          <a:r>
            <a:rPr lang="ru-RU" sz="5400" dirty="0" smtClean="0"/>
            <a:t>Вариант 1</a:t>
          </a:r>
          <a:endParaRPr lang="ru-RU" sz="5400"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2D06A9B9-A77E-4107-B5D6-A9B967C52480}" type="parTrans" cxnId="{55256EFA-6446-4317-941F-BC943CD91223}">
      <dgm:prSet/>
      <dgm:spPr/>
      <dgm:t>
        <a:bodyPr/>
        <a:lstStyle/>
        <a:p>
          <a:endParaRPr lang="ru-RU"/>
        </a:p>
      </dgm:t>
    </dgm:pt>
    <dgm:pt modelId="{64435ED7-9585-4286-96A0-06095BA6D732}" type="sibTrans" cxnId="{55256EFA-6446-4317-941F-BC943CD91223}">
      <dgm:prSet/>
      <dgm:spPr/>
      <dgm:t>
        <a:bodyPr/>
        <a:lstStyle/>
        <a:p>
          <a:endParaRPr lang="ru-RU"/>
        </a:p>
      </dgm:t>
    </dgm:pt>
    <dgm:pt modelId="{022A4D69-D6CF-40FA-8936-43723A413100}">
      <dgm:prSet phldrT="[Текст]" custT="1"/>
      <dgm:spPr/>
      <dgm:t>
        <a:bodyPr/>
        <a:lstStyle/>
        <a:p>
          <a:r>
            <a:rPr lang="ru-RU" sz="5400" dirty="0" smtClean="0"/>
            <a:t>Вариант 2</a:t>
          </a:r>
          <a:endParaRPr lang="ru-RU" sz="5400"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FC9B5B0E-A8DB-4197-A847-4C378602FD43}" type="parTrans" cxnId="{5D1EDBA4-7988-4DEB-958C-96BC0DFBAB48}">
      <dgm:prSet/>
      <dgm:spPr/>
      <dgm:t>
        <a:bodyPr/>
        <a:lstStyle/>
        <a:p>
          <a:endParaRPr lang="ru-RU"/>
        </a:p>
      </dgm:t>
    </dgm:pt>
    <dgm:pt modelId="{951DCAC3-D31A-4C44-B00C-A772A5A059C5}" type="sibTrans" cxnId="{5D1EDBA4-7988-4DEB-958C-96BC0DFBAB48}">
      <dgm:prSet/>
      <dgm:spPr/>
      <dgm:t>
        <a:bodyPr/>
        <a:lstStyle/>
        <a:p>
          <a:endParaRPr lang="ru-RU"/>
        </a:p>
      </dgm:t>
    </dgm:pt>
    <dgm:pt modelId="{D13D6508-17FC-4563-AFB3-65F6897ADBCA}" type="pres">
      <dgm:prSet presAssocID="{14096429-F0F9-4B4C-85B5-82E68C4C7B9F}" presName="linear" presStyleCnt="0">
        <dgm:presLayoutVars>
          <dgm:animLvl val="lvl"/>
          <dgm:resizeHandles val="exact"/>
        </dgm:presLayoutVars>
      </dgm:prSet>
      <dgm:spPr/>
      <dgm:t>
        <a:bodyPr/>
        <a:lstStyle/>
        <a:p>
          <a:endParaRPr lang="ru-RU"/>
        </a:p>
      </dgm:t>
    </dgm:pt>
    <dgm:pt modelId="{C1F1CCB2-C63F-480A-86DD-566E81D23ED6}" type="pres">
      <dgm:prSet presAssocID="{191AE130-7B92-4ACC-AA85-19219D9F9038}" presName="parentText" presStyleLbl="node1" presStyleIdx="0" presStyleCnt="2">
        <dgm:presLayoutVars>
          <dgm:chMax val="0"/>
          <dgm:bulletEnabled val="1"/>
        </dgm:presLayoutVars>
      </dgm:prSet>
      <dgm:spPr/>
      <dgm:t>
        <a:bodyPr/>
        <a:lstStyle/>
        <a:p>
          <a:endParaRPr lang="ru-RU"/>
        </a:p>
      </dgm:t>
    </dgm:pt>
    <dgm:pt modelId="{B04B905E-7238-4E4E-B1DF-F47522AA3556}" type="pres">
      <dgm:prSet presAssocID="{64435ED7-9585-4286-96A0-06095BA6D732}" presName="spacer" presStyleCnt="0"/>
      <dgm:spPr/>
      <dgm:t>
        <a:bodyPr/>
        <a:lstStyle/>
        <a:p>
          <a:endParaRPr lang="ru-RU"/>
        </a:p>
      </dgm:t>
    </dgm:pt>
    <dgm:pt modelId="{8115B3B0-8A1F-40D6-970C-DFDB86CC8406}" type="pres">
      <dgm:prSet presAssocID="{022A4D69-D6CF-40FA-8936-43723A413100}" presName="parentText" presStyleLbl="node1" presStyleIdx="1" presStyleCnt="2">
        <dgm:presLayoutVars>
          <dgm:chMax val="0"/>
          <dgm:bulletEnabled val="1"/>
        </dgm:presLayoutVars>
      </dgm:prSet>
      <dgm:spPr/>
      <dgm:t>
        <a:bodyPr/>
        <a:lstStyle/>
        <a:p>
          <a:endParaRPr lang="ru-RU"/>
        </a:p>
      </dgm:t>
    </dgm:pt>
  </dgm:ptLst>
  <dgm:cxnLst>
    <dgm:cxn modelId="{D9DE7F9B-83C4-40A8-A87D-4BD7C5C795F3}" type="presOf" srcId="{14096429-F0F9-4B4C-85B5-82E68C4C7B9F}" destId="{D13D6508-17FC-4563-AFB3-65F6897ADBCA}" srcOrd="0" destOrd="0" presId="urn:microsoft.com/office/officeart/2005/8/layout/vList2"/>
    <dgm:cxn modelId="{55256EFA-6446-4317-941F-BC943CD91223}" srcId="{14096429-F0F9-4B4C-85B5-82E68C4C7B9F}" destId="{191AE130-7B92-4ACC-AA85-19219D9F9038}" srcOrd="0" destOrd="0" parTransId="{2D06A9B9-A77E-4107-B5D6-A9B967C52480}" sibTransId="{64435ED7-9585-4286-96A0-06095BA6D732}"/>
    <dgm:cxn modelId="{5D1EDBA4-7988-4DEB-958C-96BC0DFBAB48}" srcId="{14096429-F0F9-4B4C-85B5-82E68C4C7B9F}" destId="{022A4D69-D6CF-40FA-8936-43723A413100}" srcOrd="1" destOrd="0" parTransId="{FC9B5B0E-A8DB-4197-A847-4C378602FD43}" sibTransId="{951DCAC3-D31A-4C44-B00C-A772A5A059C5}"/>
    <dgm:cxn modelId="{28E9CC77-B1F9-4318-A919-2A0993C21DF8}" type="presOf" srcId="{022A4D69-D6CF-40FA-8936-43723A413100}" destId="{8115B3B0-8A1F-40D6-970C-DFDB86CC8406}" srcOrd="0" destOrd="0" presId="urn:microsoft.com/office/officeart/2005/8/layout/vList2"/>
    <dgm:cxn modelId="{7618AB3B-06E2-4E38-B05B-D0CCD584FC9B}" type="presOf" srcId="{191AE130-7B92-4ACC-AA85-19219D9F9038}" destId="{C1F1CCB2-C63F-480A-86DD-566E81D23ED6}" srcOrd="0" destOrd="0" presId="urn:microsoft.com/office/officeart/2005/8/layout/vList2"/>
    <dgm:cxn modelId="{AFFED71C-0815-424E-9BEF-A10CF4E94D06}" type="presParOf" srcId="{D13D6508-17FC-4563-AFB3-65F6897ADBCA}" destId="{C1F1CCB2-C63F-480A-86DD-566E81D23ED6}" srcOrd="0" destOrd="0" presId="urn:microsoft.com/office/officeart/2005/8/layout/vList2"/>
    <dgm:cxn modelId="{E84A804B-19F0-4483-ABCE-F1418377E8E2}" type="presParOf" srcId="{D13D6508-17FC-4563-AFB3-65F6897ADBCA}" destId="{B04B905E-7238-4E4E-B1DF-F47522AA3556}" srcOrd="1" destOrd="0" presId="urn:microsoft.com/office/officeart/2005/8/layout/vList2"/>
    <dgm:cxn modelId="{CABBA473-046D-403D-9741-505DF970A47A}" type="presParOf" srcId="{D13D6508-17FC-4563-AFB3-65F6897ADBCA}" destId="{8115B3B0-8A1F-40D6-970C-DFDB86CC8406}"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A8690AF-F4B3-4CE5-AB26-03BB679D9B04}" type="doc">
      <dgm:prSet loTypeId="urn:microsoft.com/office/officeart/2005/8/layout/list1" loCatId="list" qsTypeId="urn:microsoft.com/office/officeart/2005/8/quickstyle/3d2" qsCatId="3D" csTypeId="urn:microsoft.com/office/officeart/2005/8/colors/accent4_2" csCatId="accent4" phldr="1"/>
      <dgm:spPr/>
      <dgm:t>
        <a:bodyPr/>
        <a:lstStyle/>
        <a:p>
          <a:endParaRPr lang="ru-RU"/>
        </a:p>
      </dgm:t>
    </dgm:pt>
    <dgm:pt modelId="{8A018A6F-7DA6-46A2-81CE-1A3084681445}">
      <dgm:prSet phldrT="[Текст]" custT="1"/>
      <dgm:spPr/>
      <dgm:t>
        <a:bodyPr/>
        <a:lstStyle/>
        <a:p>
          <a:r>
            <a:rPr lang="ru-RU" sz="1800" dirty="0" smtClean="0">
              <a:latin typeface="Times New Roman" pitchFamily="18" charset="0"/>
              <a:cs typeface="Times New Roman" pitchFamily="18" charset="0"/>
            </a:rPr>
            <a:t>https://inform-71.ru/anglijskij-yazyk/vpr/105-vpr-anglijskij-yazyk-7-klass-15-variantov</a:t>
          </a:r>
          <a:endParaRPr lang="ru-RU" sz="1800" dirty="0">
            <a:latin typeface="Times New Roman" pitchFamily="18" charset="0"/>
            <a:cs typeface="Times New Roman" pitchFamily="18" charset="0"/>
          </a:endParaRPr>
        </a:p>
      </dgm:t>
    </dgm:pt>
    <dgm:pt modelId="{DAF4C564-890C-4F27-8B4A-B958C8CCC261}" type="parTrans" cxnId="{53C6DC98-05B2-4F3B-B4CB-33538B298763}">
      <dgm:prSet/>
      <dgm:spPr/>
      <dgm:t>
        <a:bodyPr/>
        <a:lstStyle/>
        <a:p>
          <a:endParaRPr lang="ru-RU"/>
        </a:p>
      </dgm:t>
    </dgm:pt>
    <dgm:pt modelId="{9F0B1883-485C-4547-A1C7-502D341C1ACE}" type="sibTrans" cxnId="{53C6DC98-05B2-4F3B-B4CB-33538B298763}">
      <dgm:prSet/>
      <dgm:spPr/>
      <dgm:t>
        <a:bodyPr/>
        <a:lstStyle/>
        <a:p>
          <a:endParaRPr lang="ru-RU"/>
        </a:p>
      </dgm:t>
    </dgm:pt>
    <dgm:pt modelId="{874579C0-076A-4628-B360-2F0CA98D0A92}">
      <dgm:prSet custT="1"/>
      <dgm:spPr/>
      <dgm:t>
        <a:bodyPr/>
        <a:lstStyle/>
        <a:p>
          <a:r>
            <a:rPr lang="ru-RU" sz="1800" dirty="0" smtClean="0">
              <a:latin typeface="Times New Roman" pitchFamily="18" charset="0"/>
              <a:cs typeface="Times New Roman" pitchFamily="18" charset="0"/>
            </a:rPr>
            <a:t>https://en7-vpr.sdamgia.ru/test?theme=1</a:t>
          </a:r>
          <a:endParaRPr lang="ru-RU" sz="1800" dirty="0">
            <a:latin typeface="Times New Roman" pitchFamily="18" charset="0"/>
            <a:cs typeface="Times New Roman" pitchFamily="18" charset="0"/>
          </a:endParaRPr>
        </a:p>
      </dgm:t>
    </dgm:pt>
    <dgm:pt modelId="{7F6608F2-71FF-46D4-9BBB-CECC72D29C02}" type="parTrans" cxnId="{19A07DF1-C781-4DDC-B365-B16F5951BCA9}">
      <dgm:prSet/>
      <dgm:spPr/>
      <dgm:t>
        <a:bodyPr/>
        <a:lstStyle/>
        <a:p>
          <a:endParaRPr lang="ru-RU"/>
        </a:p>
      </dgm:t>
    </dgm:pt>
    <dgm:pt modelId="{27BD6A7B-B446-46E4-9D46-4CD455B45B1C}" type="sibTrans" cxnId="{19A07DF1-C781-4DDC-B365-B16F5951BCA9}">
      <dgm:prSet/>
      <dgm:spPr/>
      <dgm:t>
        <a:bodyPr/>
        <a:lstStyle/>
        <a:p>
          <a:endParaRPr lang="ru-RU"/>
        </a:p>
      </dgm:t>
    </dgm:pt>
    <dgm:pt modelId="{047A4939-2506-4312-B50F-C7E9776E6F60}">
      <dgm:prSet custT="1"/>
      <dgm:spPr/>
      <dgm:t>
        <a:bodyPr/>
        <a:lstStyle/>
        <a:p>
          <a:r>
            <a:rPr lang="ru-RU" sz="1800" dirty="0" smtClean="0">
              <a:latin typeface="Times New Roman" pitchFamily="18" charset="0"/>
              <a:cs typeface="Times New Roman" pitchFamily="18" charset="0"/>
            </a:rPr>
            <a:t>https://vpr-ege.ru/vpr/7-klass/inostrannyj-yazyk/772-vpr-po-anglijskomu-yazyku-7-klass-varianty-s-otvetami-2020-god</a:t>
          </a:r>
          <a:endParaRPr lang="ru-RU" sz="1800" dirty="0">
            <a:latin typeface="Times New Roman" pitchFamily="18" charset="0"/>
            <a:cs typeface="Times New Roman" pitchFamily="18" charset="0"/>
          </a:endParaRPr>
        </a:p>
      </dgm:t>
    </dgm:pt>
    <dgm:pt modelId="{9B6DBBCE-0212-4610-B312-598F3D332984}" type="parTrans" cxnId="{041A7A70-E123-44BC-B6FC-ADB1F98C8912}">
      <dgm:prSet/>
      <dgm:spPr/>
      <dgm:t>
        <a:bodyPr/>
        <a:lstStyle/>
        <a:p>
          <a:endParaRPr lang="ru-RU"/>
        </a:p>
      </dgm:t>
    </dgm:pt>
    <dgm:pt modelId="{E165E56F-A528-492C-8413-0A5B2F40803C}" type="sibTrans" cxnId="{041A7A70-E123-44BC-B6FC-ADB1F98C8912}">
      <dgm:prSet/>
      <dgm:spPr/>
      <dgm:t>
        <a:bodyPr/>
        <a:lstStyle/>
        <a:p>
          <a:endParaRPr lang="ru-RU"/>
        </a:p>
      </dgm:t>
    </dgm:pt>
    <dgm:pt modelId="{F4CAE570-0764-4495-AF7B-B709F8B70E0B}">
      <dgm:prSet custT="1"/>
      <dgm:spPr/>
      <dgm:t>
        <a:bodyPr/>
        <a:lstStyle/>
        <a:p>
          <a:r>
            <a:rPr lang="ru-RU" sz="1800" dirty="0" smtClean="0">
              <a:latin typeface="Times New Roman" pitchFamily="18" charset="0"/>
              <a:cs typeface="Times New Roman" pitchFamily="18" charset="0"/>
            </a:rPr>
            <a:t>https://urok.1sept.ru/articles/680728</a:t>
          </a:r>
          <a:endParaRPr lang="ru-RU" sz="1800" dirty="0">
            <a:latin typeface="Times New Roman" pitchFamily="18" charset="0"/>
            <a:cs typeface="Times New Roman" pitchFamily="18" charset="0"/>
          </a:endParaRPr>
        </a:p>
      </dgm:t>
    </dgm:pt>
    <dgm:pt modelId="{2CE55DDE-0B50-4BF5-A42C-B7B4A126624C}" type="parTrans" cxnId="{6C65EF5D-8E4E-4B24-9146-0E27D15A2167}">
      <dgm:prSet/>
      <dgm:spPr/>
      <dgm:t>
        <a:bodyPr/>
        <a:lstStyle/>
        <a:p>
          <a:endParaRPr lang="ru-RU"/>
        </a:p>
      </dgm:t>
    </dgm:pt>
    <dgm:pt modelId="{E7BB47D1-9681-4F9A-8F21-08D97C528EBB}" type="sibTrans" cxnId="{6C65EF5D-8E4E-4B24-9146-0E27D15A2167}">
      <dgm:prSet/>
      <dgm:spPr/>
      <dgm:t>
        <a:bodyPr/>
        <a:lstStyle/>
        <a:p>
          <a:endParaRPr lang="ru-RU"/>
        </a:p>
      </dgm:t>
    </dgm:pt>
    <dgm:pt modelId="{0CFB5E61-E4F9-4BCE-9942-DD7F429F8B4B}" type="pres">
      <dgm:prSet presAssocID="{DA8690AF-F4B3-4CE5-AB26-03BB679D9B04}" presName="linear" presStyleCnt="0">
        <dgm:presLayoutVars>
          <dgm:dir/>
          <dgm:animLvl val="lvl"/>
          <dgm:resizeHandles val="exact"/>
        </dgm:presLayoutVars>
      </dgm:prSet>
      <dgm:spPr/>
      <dgm:t>
        <a:bodyPr/>
        <a:lstStyle/>
        <a:p>
          <a:endParaRPr lang="ru-RU"/>
        </a:p>
      </dgm:t>
    </dgm:pt>
    <dgm:pt modelId="{5F3BDA00-7DD9-41E0-9E89-71705C901893}" type="pres">
      <dgm:prSet presAssocID="{8A018A6F-7DA6-46A2-81CE-1A3084681445}" presName="parentLin" presStyleCnt="0"/>
      <dgm:spPr/>
    </dgm:pt>
    <dgm:pt modelId="{FFC0EB58-BA9A-42A2-BC5C-4B27C0772ECD}" type="pres">
      <dgm:prSet presAssocID="{8A018A6F-7DA6-46A2-81CE-1A3084681445}" presName="parentLeftMargin" presStyleLbl="node1" presStyleIdx="0" presStyleCnt="4"/>
      <dgm:spPr/>
      <dgm:t>
        <a:bodyPr/>
        <a:lstStyle/>
        <a:p>
          <a:endParaRPr lang="ru-RU"/>
        </a:p>
      </dgm:t>
    </dgm:pt>
    <dgm:pt modelId="{9711A51B-2B18-49A1-B654-32DDB486FB36}" type="pres">
      <dgm:prSet presAssocID="{8A018A6F-7DA6-46A2-81CE-1A3084681445}" presName="parentText" presStyleLbl="node1" presStyleIdx="0" presStyleCnt="4" custScaleX="138570">
        <dgm:presLayoutVars>
          <dgm:chMax val="0"/>
          <dgm:bulletEnabled val="1"/>
        </dgm:presLayoutVars>
      </dgm:prSet>
      <dgm:spPr/>
      <dgm:t>
        <a:bodyPr/>
        <a:lstStyle/>
        <a:p>
          <a:endParaRPr lang="ru-RU"/>
        </a:p>
      </dgm:t>
    </dgm:pt>
    <dgm:pt modelId="{F2E67B32-70B9-49E5-AEFD-2FE719509015}" type="pres">
      <dgm:prSet presAssocID="{8A018A6F-7DA6-46A2-81CE-1A3084681445}" presName="negativeSpace" presStyleCnt="0"/>
      <dgm:spPr/>
    </dgm:pt>
    <dgm:pt modelId="{CDBC0319-747B-4601-A44A-DC53711C87BD}" type="pres">
      <dgm:prSet presAssocID="{8A018A6F-7DA6-46A2-81CE-1A3084681445}" presName="childText" presStyleLbl="conFgAcc1" presStyleIdx="0" presStyleCnt="4">
        <dgm:presLayoutVars>
          <dgm:bulletEnabled val="1"/>
        </dgm:presLayoutVars>
      </dgm:prSet>
      <dgm:spPr/>
    </dgm:pt>
    <dgm:pt modelId="{A6AB8D87-C34E-483F-993C-811C6C3A054F}" type="pres">
      <dgm:prSet presAssocID="{9F0B1883-485C-4547-A1C7-502D341C1ACE}" presName="spaceBetweenRectangles" presStyleCnt="0"/>
      <dgm:spPr/>
    </dgm:pt>
    <dgm:pt modelId="{2B3E837D-AB21-407F-BD7D-5533356E484B}" type="pres">
      <dgm:prSet presAssocID="{047A4939-2506-4312-B50F-C7E9776E6F60}" presName="parentLin" presStyleCnt="0"/>
      <dgm:spPr/>
    </dgm:pt>
    <dgm:pt modelId="{A41FA7E0-0777-41C3-ABBA-816713EBF0D0}" type="pres">
      <dgm:prSet presAssocID="{047A4939-2506-4312-B50F-C7E9776E6F60}" presName="parentLeftMargin" presStyleLbl="node1" presStyleIdx="0" presStyleCnt="4"/>
      <dgm:spPr/>
      <dgm:t>
        <a:bodyPr/>
        <a:lstStyle/>
        <a:p>
          <a:endParaRPr lang="ru-RU"/>
        </a:p>
      </dgm:t>
    </dgm:pt>
    <dgm:pt modelId="{A8008E7E-B0CC-408B-A697-2C5F1E04017B}" type="pres">
      <dgm:prSet presAssocID="{047A4939-2506-4312-B50F-C7E9776E6F60}" presName="parentText" presStyleLbl="node1" presStyleIdx="1" presStyleCnt="4" custScaleX="138570">
        <dgm:presLayoutVars>
          <dgm:chMax val="0"/>
          <dgm:bulletEnabled val="1"/>
        </dgm:presLayoutVars>
      </dgm:prSet>
      <dgm:spPr/>
      <dgm:t>
        <a:bodyPr/>
        <a:lstStyle/>
        <a:p>
          <a:endParaRPr lang="ru-RU"/>
        </a:p>
      </dgm:t>
    </dgm:pt>
    <dgm:pt modelId="{380817AC-B571-4542-AC99-6C72BAF6B6BE}" type="pres">
      <dgm:prSet presAssocID="{047A4939-2506-4312-B50F-C7E9776E6F60}" presName="negativeSpace" presStyleCnt="0"/>
      <dgm:spPr/>
    </dgm:pt>
    <dgm:pt modelId="{BFED911C-D118-4234-9F68-8F90826E6977}" type="pres">
      <dgm:prSet presAssocID="{047A4939-2506-4312-B50F-C7E9776E6F60}" presName="childText" presStyleLbl="conFgAcc1" presStyleIdx="1" presStyleCnt="4">
        <dgm:presLayoutVars>
          <dgm:bulletEnabled val="1"/>
        </dgm:presLayoutVars>
      </dgm:prSet>
      <dgm:spPr/>
    </dgm:pt>
    <dgm:pt modelId="{F61FE29A-55C2-44AF-B01A-9952DF650D6F}" type="pres">
      <dgm:prSet presAssocID="{E165E56F-A528-492C-8413-0A5B2F40803C}" presName="spaceBetweenRectangles" presStyleCnt="0"/>
      <dgm:spPr/>
    </dgm:pt>
    <dgm:pt modelId="{10F21A08-4000-4AEE-B424-0ABB3DB4CDF3}" type="pres">
      <dgm:prSet presAssocID="{874579C0-076A-4628-B360-2F0CA98D0A92}" presName="parentLin" presStyleCnt="0"/>
      <dgm:spPr/>
    </dgm:pt>
    <dgm:pt modelId="{39E321C5-391F-4A49-9C3C-F62131A128C3}" type="pres">
      <dgm:prSet presAssocID="{874579C0-076A-4628-B360-2F0CA98D0A92}" presName="parentLeftMargin" presStyleLbl="node1" presStyleIdx="1" presStyleCnt="4"/>
      <dgm:spPr/>
      <dgm:t>
        <a:bodyPr/>
        <a:lstStyle/>
        <a:p>
          <a:endParaRPr lang="ru-RU"/>
        </a:p>
      </dgm:t>
    </dgm:pt>
    <dgm:pt modelId="{650F79D6-993F-4F6F-B827-C1F85694F05C}" type="pres">
      <dgm:prSet presAssocID="{874579C0-076A-4628-B360-2F0CA98D0A92}" presName="parentText" presStyleLbl="node1" presStyleIdx="2" presStyleCnt="4" custScaleX="138570">
        <dgm:presLayoutVars>
          <dgm:chMax val="0"/>
          <dgm:bulletEnabled val="1"/>
        </dgm:presLayoutVars>
      </dgm:prSet>
      <dgm:spPr/>
      <dgm:t>
        <a:bodyPr/>
        <a:lstStyle/>
        <a:p>
          <a:endParaRPr lang="ru-RU"/>
        </a:p>
      </dgm:t>
    </dgm:pt>
    <dgm:pt modelId="{A2E3E209-FB43-4012-A601-2F6214A5F4F0}" type="pres">
      <dgm:prSet presAssocID="{874579C0-076A-4628-B360-2F0CA98D0A92}" presName="negativeSpace" presStyleCnt="0"/>
      <dgm:spPr/>
    </dgm:pt>
    <dgm:pt modelId="{16393D76-A991-4E36-BEA3-61ADFDA3EC8F}" type="pres">
      <dgm:prSet presAssocID="{874579C0-076A-4628-B360-2F0CA98D0A92}" presName="childText" presStyleLbl="conFgAcc1" presStyleIdx="2" presStyleCnt="4">
        <dgm:presLayoutVars>
          <dgm:bulletEnabled val="1"/>
        </dgm:presLayoutVars>
      </dgm:prSet>
      <dgm:spPr/>
    </dgm:pt>
    <dgm:pt modelId="{45B89320-2B52-4021-B35D-A35E892E5F9E}" type="pres">
      <dgm:prSet presAssocID="{27BD6A7B-B446-46E4-9D46-4CD455B45B1C}" presName="spaceBetweenRectangles" presStyleCnt="0"/>
      <dgm:spPr/>
    </dgm:pt>
    <dgm:pt modelId="{DA554258-81CC-442E-AA26-9835686587E3}" type="pres">
      <dgm:prSet presAssocID="{F4CAE570-0764-4495-AF7B-B709F8B70E0B}" presName="parentLin" presStyleCnt="0"/>
      <dgm:spPr/>
    </dgm:pt>
    <dgm:pt modelId="{418D29F1-3BBF-496E-9FF5-B85C454D51E9}" type="pres">
      <dgm:prSet presAssocID="{F4CAE570-0764-4495-AF7B-B709F8B70E0B}" presName="parentLeftMargin" presStyleLbl="node1" presStyleIdx="2" presStyleCnt="4"/>
      <dgm:spPr/>
      <dgm:t>
        <a:bodyPr/>
        <a:lstStyle/>
        <a:p>
          <a:endParaRPr lang="ru-RU"/>
        </a:p>
      </dgm:t>
    </dgm:pt>
    <dgm:pt modelId="{01C347CF-2995-4812-8F09-9B63EA40BAF7}" type="pres">
      <dgm:prSet presAssocID="{F4CAE570-0764-4495-AF7B-B709F8B70E0B}" presName="parentText" presStyleLbl="node1" presStyleIdx="3" presStyleCnt="4" custScaleX="138570">
        <dgm:presLayoutVars>
          <dgm:chMax val="0"/>
          <dgm:bulletEnabled val="1"/>
        </dgm:presLayoutVars>
      </dgm:prSet>
      <dgm:spPr/>
      <dgm:t>
        <a:bodyPr/>
        <a:lstStyle/>
        <a:p>
          <a:endParaRPr lang="ru-RU"/>
        </a:p>
      </dgm:t>
    </dgm:pt>
    <dgm:pt modelId="{9A48DC6D-10B6-4C55-9606-B6D41B8CFDFC}" type="pres">
      <dgm:prSet presAssocID="{F4CAE570-0764-4495-AF7B-B709F8B70E0B}" presName="negativeSpace" presStyleCnt="0"/>
      <dgm:spPr/>
    </dgm:pt>
    <dgm:pt modelId="{488B4710-CB90-4DE4-B809-72369D19BE0E}" type="pres">
      <dgm:prSet presAssocID="{F4CAE570-0764-4495-AF7B-B709F8B70E0B}" presName="childText" presStyleLbl="conFgAcc1" presStyleIdx="3" presStyleCnt="4" custLinFactNeighborX="753" custLinFactNeighborY="22643">
        <dgm:presLayoutVars>
          <dgm:bulletEnabled val="1"/>
        </dgm:presLayoutVars>
      </dgm:prSet>
      <dgm:spPr/>
    </dgm:pt>
  </dgm:ptLst>
  <dgm:cxnLst>
    <dgm:cxn modelId="{19A07DF1-C781-4DDC-B365-B16F5951BCA9}" srcId="{DA8690AF-F4B3-4CE5-AB26-03BB679D9B04}" destId="{874579C0-076A-4628-B360-2F0CA98D0A92}" srcOrd="2" destOrd="0" parTransId="{7F6608F2-71FF-46D4-9BBB-CECC72D29C02}" sibTransId="{27BD6A7B-B446-46E4-9D46-4CD455B45B1C}"/>
    <dgm:cxn modelId="{3D0554FB-1813-4A83-83D0-2E6C7CD068A9}" type="presOf" srcId="{8A018A6F-7DA6-46A2-81CE-1A3084681445}" destId="{FFC0EB58-BA9A-42A2-BC5C-4B27C0772ECD}" srcOrd="0" destOrd="0" presId="urn:microsoft.com/office/officeart/2005/8/layout/list1"/>
    <dgm:cxn modelId="{C98950BF-50D1-47A9-9B9B-FA68BDECAE8B}" type="presOf" srcId="{F4CAE570-0764-4495-AF7B-B709F8B70E0B}" destId="{418D29F1-3BBF-496E-9FF5-B85C454D51E9}" srcOrd="0" destOrd="0" presId="urn:microsoft.com/office/officeart/2005/8/layout/list1"/>
    <dgm:cxn modelId="{5D0BDC76-D84A-4B09-A416-0242C9E3B2B4}" type="presOf" srcId="{F4CAE570-0764-4495-AF7B-B709F8B70E0B}" destId="{01C347CF-2995-4812-8F09-9B63EA40BAF7}" srcOrd="1" destOrd="0" presId="urn:microsoft.com/office/officeart/2005/8/layout/list1"/>
    <dgm:cxn modelId="{53C6DC98-05B2-4F3B-B4CB-33538B298763}" srcId="{DA8690AF-F4B3-4CE5-AB26-03BB679D9B04}" destId="{8A018A6F-7DA6-46A2-81CE-1A3084681445}" srcOrd="0" destOrd="0" parTransId="{DAF4C564-890C-4F27-8B4A-B958C8CCC261}" sibTransId="{9F0B1883-485C-4547-A1C7-502D341C1ACE}"/>
    <dgm:cxn modelId="{6C65EF5D-8E4E-4B24-9146-0E27D15A2167}" srcId="{DA8690AF-F4B3-4CE5-AB26-03BB679D9B04}" destId="{F4CAE570-0764-4495-AF7B-B709F8B70E0B}" srcOrd="3" destOrd="0" parTransId="{2CE55DDE-0B50-4BF5-A42C-B7B4A126624C}" sibTransId="{E7BB47D1-9681-4F9A-8F21-08D97C528EBB}"/>
    <dgm:cxn modelId="{3C2A253E-EDD7-454F-B301-6148A9AD8581}" type="presOf" srcId="{874579C0-076A-4628-B360-2F0CA98D0A92}" destId="{650F79D6-993F-4F6F-B827-C1F85694F05C}" srcOrd="1" destOrd="0" presId="urn:microsoft.com/office/officeart/2005/8/layout/list1"/>
    <dgm:cxn modelId="{4F798B13-63F2-42D5-BCD3-0DAE4E376395}" type="presOf" srcId="{874579C0-076A-4628-B360-2F0CA98D0A92}" destId="{39E321C5-391F-4A49-9C3C-F62131A128C3}" srcOrd="0" destOrd="0" presId="urn:microsoft.com/office/officeart/2005/8/layout/list1"/>
    <dgm:cxn modelId="{041A7A70-E123-44BC-B6FC-ADB1F98C8912}" srcId="{DA8690AF-F4B3-4CE5-AB26-03BB679D9B04}" destId="{047A4939-2506-4312-B50F-C7E9776E6F60}" srcOrd="1" destOrd="0" parTransId="{9B6DBBCE-0212-4610-B312-598F3D332984}" sibTransId="{E165E56F-A528-492C-8413-0A5B2F40803C}"/>
    <dgm:cxn modelId="{A0E28268-9CC4-4571-B88C-5A4A5B928F18}" type="presOf" srcId="{047A4939-2506-4312-B50F-C7E9776E6F60}" destId="{A8008E7E-B0CC-408B-A697-2C5F1E04017B}" srcOrd="1" destOrd="0" presId="urn:microsoft.com/office/officeart/2005/8/layout/list1"/>
    <dgm:cxn modelId="{683E14DE-492F-4121-A0D9-B343F738462F}" type="presOf" srcId="{DA8690AF-F4B3-4CE5-AB26-03BB679D9B04}" destId="{0CFB5E61-E4F9-4BCE-9942-DD7F429F8B4B}" srcOrd="0" destOrd="0" presId="urn:microsoft.com/office/officeart/2005/8/layout/list1"/>
    <dgm:cxn modelId="{CA65D3CB-C81D-4984-8CC8-DD19BF00A1A3}" type="presOf" srcId="{8A018A6F-7DA6-46A2-81CE-1A3084681445}" destId="{9711A51B-2B18-49A1-B654-32DDB486FB36}" srcOrd="1" destOrd="0" presId="urn:microsoft.com/office/officeart/2005/8/layout/list1"/>
    <dgm:cxn modelId="{0EAFAC5A-14D2-40DD-9003-A4161AB14509}" type="presOf" srcId="{047A4939-2506-4312-B50F-C7E9776E6F60}" destId="{A41FA7E0-0777-41C3-ABBA-816713EBF0D0}" srcOrd="0" destOrd="0" presId="urn:microsoft.com/office/officeart/2005/8/layout/list1"/>
    <dgm:cxn modelId="{9E058462-8ED7-41A0-BF69-C2B7237A35E8}" type="presParOf" srcId="{0CFB5E61-E4F9-4BCE-9942-DD7F429F8B4B}" destId="{5F3BDA00-7DD9-41E0-9E89-71705C901893}" srcOrd="0" destOrd="0" presId="urn:microsoft.com/office/officeart/2005/8/layout/list1"/>
    <dgm:cxn modelId="{14328429-9D39-4881-A1CF-8AC3E143CC85}" type="presParOf" srcId="{5F3BDA00-7DD9-41E0-9E89-71705C901893}" destId="{FFC0EB58-BA9A-42A2-BC5C-4B27C0772ECD}" srcOrd="0" destOrd="0" presId="urn:microsoft.com/office/officeart/2005/8/layout/list1"/>
    <dgm:cxn modelId="{8A1D84B6-46CF-48C4-9CFC-B7970CF889F0}" type="presParOf" srcId="{5F3BDA00-7DD9-41E0-9E89-71705C901893}" destId="{9711A51B-2B18-49A1-B654-32DDB486FB36}" srcOrd="1" destOrd="0" presId="urn:microsoft.com/office/officeart/2005/8/layout/list1"/>
    <dgm:cxn modelId="{DF7F3AD0-462C-4D22-8507-388CC03BDA09}" type="presParOf" srcId="{0CFB5E61-E4F9-4BCE-9942-DD7F429F8B4B}" destId="{F2E67B32-70B9-49E5-AEFD-2FE719509015}" srcOrd="1" destOrd="0" presId="urn:microsoft.com/office/officeart/2005/8/layout/list1"/>
    <dgm:cxn modelId="{266CEEED-F1EE-4F95-9CBE-94EB02744AF3}" type="presParOf" srcId="{0CFB5E61-E4F9-4BCE-9942-DD7F429F8B4B}" destId="{CDBC0319-747B-4601-A44A-DC53711C87BD}" srcOrd="2" destOrd="0" presId="urn:microsoft.com/office/officeart/2005/8/layout/list1"/>
    <dgm:cxn modelId="{51499B67-BAEC-4B69-9A56-74126B2B7683}" type="presParOf" srcId="{0CFB5E61-E4F9-4BCE-9942-DD7F429F8B4B}" destId="{A6AB8D87-C34E-483F-993C-811C6C3A054F}" srcOrd="3" destOrd="0" presId="urn:microsoft.com/office/officeart/2005/8/layout/list1"/>
    <dgm:cxn modelId="{E8F7E6EC-2534-40F9-9F93-AFDA1E9BB1EA}" type="presParOf" srcId="{0CFB5E61-E4F9-4BCE-9942-DD7F429F8B4B}" destId="{2B3E837D-AB21-407F-BD7D-5533356E484B}" srcOrd="4" destOrd="0" presId="urn:microsoft.com/office/officeart/2005/8/layout/list1"/>
    <dgm:cxn modelId="{1C8CC2CD-3354-43E6-A623-3DCEC9947E97}" type="presParOf" srcId="{2B3E837D-AB21-407F-BD7D-5533356E484B}" destId="{A41FA7E0-0777-41C3-ABBA-816713EBF0D0}" srcOrd="0" destOrd="0" presId="urn:microsoft.com/office/officeart/2005/8/layout/list1"/>
    <dgm:cxn modelId="{C94FAC85-22B2-4455-A8AC-F27837321A58}" type="presParOf" srcId="{2B3E837D-AB21-407F-BD7D-5533356E484B}" destId="{A8008E7E-B0CC-408B-A697-2C5F1E04017B}" srcOrd="1" destOrd="0" presId="urn:microsoft.com/office/officeart/2005/8/layout/list1"/>
    <dgm:cxn modelId="{9584BB67-A39D-4958-8062-53F495C6895D}" type="presParOf" srcId="{0CFB5E61-E4F9-4BCE-9942-DD7F429F8B4B}" destId="{380817AC-B571-4542-AC99-6C72BAF6B6BE}" srcOrd="5" destOrd="0" presId="urn:microsoft.com/office/officeart/2005/8/layout/list1"/>
    <dgm:cxn modelId="{B868B5F7-BFEC-4669-81E7-CA631F56A100}" type="presParOf" srcId="{0CFB5E61-E4F9-4BCE-9942-DD7F429F8B4B}" destId="{BFED911C-D118-4234-9F68-8F90826E6977}" srcOrd="6" destOrd="0" presId="urn:microsoft.com/office/officeart/2005/8/layout/list1"/>
    <dgm:cxn modelId="{3B57812F-C147-443A-A7D9-BA191F8D8821}" type="presParOf" srcId="{0CFB5E61-E4F9-4BCE-9942-DD7F429F8B4B}" destId="{F61FE29A-55C2-44AF-B01A-9952DF650D6F}" srcOrd="7" destOrd="0" presId="urn:microsoft.com/office/officeart/2005/8/layout/list1"/>
    <dgm:cxn modelId="{D552FFDD-05F4-474A-AE19-C64AAA1AC026}" type="presParOf" srcId="{0CFB5E61-E4F9-4BCE-9942-DD7F429F8B4B}" destId="{10F21A08-4000-4AEE-B424-0ABB3DB4CDF3}" srcOrd="8" destOrd="0" presId="urn:microsoft.com/office/officeart/2005/8/layout/list1"/>
    <dgm:cxn modelId="{560A9165-2375-4FC4-B5D8-AB1B59E90F6E}" type="presParOf" srcId="{10F21A08-4000-4AEE-B424-0ABB3DB4CDF3}" destId="{39E321C5-391F-4A49-9C3C-F62131A128C3}" srcOrd="0" destOrd="0" presId="urn:microsoft.com/office/officeart/2005/8/layout/list1"/>
    <dgm:cxn modelId="{074F1DB9-BFF9-4882-81CE-F4A7BFC2912C}" type="presParOf" srcId="{10F21A08-4000-4AEE-B424-0ABB3DB4CDF3}" destId="{650F79D6-993F-4F6F-B827-C1F85694F05C}" srcOrd="1" destOrd="0" presId="urn:microsoft.com/office/officeart/2005/8/layout/list1"/>
    <dgm:cxn modelId="{FEE0655B-ECFE-441B-8917-CC77A87B9666}" type="presParOf" srcId="{0CFB5E61-E4F9-4BCE-9942-DD7F429F8B4B}" destId="{A2E3E209-FB43-4012-A601-2F6214A5F4F0}" srcOrd="9" destOrd="0" presId="urn:microsoft.com/office/officeart/2005/8/layout/list1"/>
    <dgm:cxn modelId="{9FCA22EF-E2F8-42AB-BF5E-4C42C36A1EA8}" type="presParOf" srcId="{0CFB5E61-E4F9-4BCE-9942-DD7F429F8B4B}" destId="{16393D76-A991-4E36-BEA3-61ADFDA3EC8F}" srcOrd="10" destOrd="0" presId="urn:microsoft.com/office/officeart/2005/8/layout/list1"/>
    <dgm:cxn modelId="{C7BB3BE5-E3BB-4935-B261-6ECB2E5772F1}" type="presParOf" srcId="{0CFB5E61-E4F9-4BCE-9942-DD7F429F8B4B}" destId="{45B89320-2B52-4021-B35D-A35E892E5F9E}" srcOrd="11" destOrd="0" presId="urn:microsoft.com/office/officeart/2005/8/layout/list1"/>
    <dgm:cxn modelId="{F1D28959-6C99-4649-8B69-BAF154FEEF81}" type="presParOf" srcId="{0CFB5E61-E4F9-4BCE-9942-DD7F429F8B4B}" destId="{DA554258-81CC-442E-AA26-9835686587E3}" srcOrd="12" destOrd="0" presId="urn:microsoft.com/office/officeart/2005/8/layout/list1"/>
    <dgm:cxn modelId="{E68B694E-D57F-49C0-B274-4CD439B2D357}" type="presParOf" srcId="{DA554258-81CC-442E-AA26-9835686587E3}" destId="{418D29F1-3BBF-496E-9FF5-B85C454D51E9}" srcOrd="0" destOrd="0" presId="urn:microsoft.com/office/officeart/2005/8/layout/list1"/>
    <dgm:cxn modelId="{568BA563-E02B-4787-899B-13A1DF635BDD}" type="presParOf" srcId="{DA554258-81CC-442E-AA26-9835686587E3}" destId="{01C347CF-2995-4812-8F09-9B63EA40BAF7}" srcOrd="1" destOrd="0" presId="urn:microsoft.com/office/officeart/2005/8/layout/list1"/>
    <dgm:cxn modelId="{641BDC14-EB2C-49C9-B7D1-0445FD20AD13}" type="presParOf" srcId="{0CFB5E61-E4F9-4BCE-9942-DD7F429F8B4B}" destId="{9A48DC6D-10B6-4C55-9606-B6D41B8CFDFC}" srcOrd="13" destOrd="0" presId="urn:microsoft.com/office/officeart/2005/8/layout/list1"/>
    <dgm:cxn modelId="{A6F55AA8-E0EC-4F35-BB0C-41BD9186383F}" type="presParOf" srcId="{0CFB5E61-E4F9-4BCE-9942-DD7F429F8B4B}" destId="{488B4710-CB90-4DE4-B809-72369D19BE0E}"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92E2A0-6A48-44F6-8962-0A705C4C4E5C}">
      <dsp:nvSpPr>
        <dsp:cNvPr id="0" name=""/>
        <dsp:cNvSpPr/>
      </dsp:nvSpPr>
      <dsp:spPr>
        <a:xfrm>
          <a:off x="0" y="543261"/>
          <a:ext cx="8229600" cy="8568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DD217BC4-0E3A-4485-B1F4-045594221806}">
      <dsp:nvSpPr>
        <dsp:cNvPr id="0" name=""/>
        <dsp:cNvSpPr/>
      </dsp:nvSpPr>
      <dsp:spPr>
        <a:xfrm>
          <a:off x="393807" y="28604"/>
          <a:ext cx="7835792" cy="1003680"/>
        </a:xfrm>
        <a:prstGeom prst="roundRect">
          <a:avLst/>
        </a:prstGeom>
        <a:solidFill>
          <a:schemeClr val="bg1"/>
        </a:solidFill>
        <a:ln w="76200">
          <a:solidFill>
            <a:srgbClr val="C00000"/>
          </a:solid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2133600">
            <a:lnSpc>
              <a:spcPct val="90000"/>
            </a:lnSpc>
            <a:spcBef>
              <a:spcPct val="0"/>
            </a:spcBef>
            <a:spcAft>
              <a:spcPct val="35000"/>
            </a:spcAft>
          </a:pPr>
          <a:r>
            <a:rPr lang="ru-RU" sz="4800" kern="1200" dirty="0" smtClean="0">
              <a:ln>
                <a:solidFill>
                  <a:srgbClr val="C00000"/>
                </a:solidFill>
              </a:ln>
              <a:solidFill>
                <a:srgbClr val="FFFFFF"/>
              </a:solidFill>
              <a:effectLst>
                <a:outerShdw blurRad="38100" dist="38100" dir="2700000" algn="tl">
                  <a:srgbClr val="000000">
                    <a:alpha val="43137"/>
                  </a:srgbClr>
                </a:outerShdw>
              </a:effectLst>
              <a:hlinkClick xmlns:r="http://schemas.openxmlformats.org/officeDocument/2006/relationships" r:id="" action="ppaction://hlinkshowjump?jump=nextslide"/>
            </a:rPr>
            <a:t>инструкция</a:t>
          </a:r>
          <a:endParaRPr lang="ru-RU" sz="4800" kern="1200" dirty="0">
            <a:ln>
              <a:solidFill>
                <a:srgbClr val="C00000"/>
              </a:solidFill>
            </a:ln>
            <a:solidFill>
              <a:srgbClr val="FFFFFF"/>
            </a:solidFill>
            <a:effectLst>
              <a:outerShdw blurRad="38100" dist="38100" dir="2700000" algn="tl">
                <a:srgbClr val="000000">
                  <a:alpha val="43137"/>
                </a:srgbClr>
              </a:outerShdw>
            </a:effectLst>
          </a:endParaRPr>
        </a:p>
      </dsp:txBody>
      <dsp:txXfrm>
        <a:off x="442803" y="77600"/>
        <a:ext cx="7737800" cy="905688"/>
      </dsp:txXfrm>
    </dsp:sp>
    <dsp:sp modelId="{2C63829E-9168-4D20-8AD2-BA05F66CEE84}">
      <dsp:nvSpPr>
        <dsp:cNvPr id="0" name=""/>
        <dsp:cNvSpPr/>
      </dsp:nvSpPr>
      <dsp:spPr>
        <a:xfrm>
          <a:off x="0" y="2085501"/>
          <a:ext cx="8229600" cy="8568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6286C838-B2C6-4175-A42C-E59861F1044A}">
      <dsp:nvSpPr>
        <dsp:cNvPr id="0" name=""/>
        <dsp:cNvSpPr/>
      </dsp:nvSpPr>
      <dsp:spPr>
        <a:xfrm>
          <a:off x="391790" y="1583661"/>
          <a:ext cx="7835792" cy="1003680"/>
        </a:xfrm>
        <a:prstGeom prst="roundRect">
          <a:avLst/>
        </a:prstGeom>
        <a:solidFill>
          <a:schemeClr val="bg1"/>
        </a:solidFill>
        <a:ln w="76200">
          <a:solidFill>
            <a:srgbClr val="92D050"/>
          </a:solid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2133600">
            <a:lnSpc>
              <a:spcPct val="90000"/>
            </a:lnSpc>
            <a:spcBef>
              <a:spcPct val="0"/>
            </a:spcBef>
            <a:spcAft>
              <a:spcPct val="35000"/>
            </a:spcAft>
          </a:pPr>
          <a:r>
            <a:rPr lang="ru-RU" sz="4800" kern="1200" dirty="0" smtClean="0">
              <a:effectLst>
                <a:outerShdw blurRad="38100" dist="38100" dir="2700000" algn="tl">
                  <a:srgbClr val="000000">
                    <a:alpha val="43137"/>
                  </a:srgbClr>
                </a:outerShdw>
              </a:effectLst>
              <a:hlinkClick xmlns:r="http://schemas.openxmlformats.org/officeDocument/2006/relationships" r:id="" action="ppaction://hlinksldjump"/>
            </a:rPr>
            <a:t>тестирование</a:t>
          </a:r>
          <a:endParaRPr lang="ru-RU" sz="4800" kern="1200" dirty="0">
            <a:effectLst>
              <a:outerShdw blurRad="38100" dist="38100" dir="2700000" algn="tl">
                <a:srgbClr val="000000">
                  <a:alpha val="43137"/>
                </a:srgbClr>
              </a:outerShdw>
            </a:effectLst>
          </a:endParaRPr>
        </a:p>
      </dsp:txBody>
      <dsp:txXfrm>
        <a:off x="440786" y="1632657"/>
        <a:ext cx="7737800" cy="905688"/>
      </dsp:txXfrm>
    </dsp:sp>
    <dsp:sp modelId="{70BEEA1A-1441-4DE5-8F24-7D0E1561479A}">
      <dsp:nvSpPr>
        <dsp:cNvPr id="0" name=""/>
        <dsp:cNvSpPr/>
      </dsp:nvSpPr>
      <dsp:spPr>
        <a:xfrm>
          <a:off x="0" y="3627741"/>
          <a:ext cx="8229600" cy="8568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FDAE9BE2-420A-43F3-9E44-309FD139055B}">
      <dsp:nvSpPr>
        <dsp:cNvPr id="0" name=""/>
        <dsp:cNvSpPr/>
      </dsp:nvSpPr>
      <dsp:spPr>
        <a:xfrm>
          <a:off x="391790" y="3125901"/>
          <a:ext cx="7835792" cy="1003680"/>
        </a:xfrm>
        <a:prstGeom prst="roundRect">
          <a:avLst/>
        </a:prstGeom>
        <a:solidFill>
          <a:schemeClr val="bg1"/>
        </a:solidFill>
        <a:ln w="76200">
          <a:solidFill>
            <a:srgbClr val="7030A0"/>
          </a:solid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2133600">
            <a:lnSpc>
              <a:spcPct val="90000"/>
            </a:lnSpc>
            <a:spcBef>
              <a:spcPct val="0"/>
            </a:spcBef>
            <a:spcAft>
              <a:spcPct val="35000"/>
            </a:spcAft>
          </a:pPr>
          <a:r>
            <a:rPr lang="ru-RU" sz="4800" kern="1200" dirty="0" smtClean="0">
              <a:effectLst>
                <a:outerShdw blurRad="38100" dist="38100" dir="2700000" algn="tl">
                  <a:srgbClr val="000000">
                    <a:alpha val="43137"/>
                  </a:srgbClr>
                </a:outerShdw>
              </a:effectLst>
              <a:hlinkClick xmlns:r="http://schemas.openxmlformats.org/officeDocument/2006/relationships" r:id="" action="ppaction://hlinksldjump"/>
            </a:rPr>
            <a:t>источники</a:t>
          </a:r>
          <a:endParaRPr lang="ru-RU" sz="4800" kern="1200" dirty="0">
            <a:effectLst>
              <a:outerShdw blurRad="38100" dist="38100" dir="2700000" algn="tl">
                <a:srgbClr val="000000">
                  <a:alpha val="43137"/>
                </a:srgbClr>
              </a:outerShdw>
            </a:effectLst>
          </a:endParaRPr>
        </a:p>
      </dsp:txBody>
      <dsp:txXfrm>
        <a:off x="440786" y="3174897"/>
        <a:ext cx="7737800" cy="9056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FF357-8669-4DAD-8A14-5345FDABE03C}">
      <dsp:nvSpPr>
        <dsp:cNvPr id="0" name=""/>
        <dsp:cNvSpPr/>
      </dsp:nvSpPr>
      <dsp:spPr>
        <a:xfrm>
          <a:off x="0" y="326928"/>
          <a:ext cx="8784976" cy="6804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49009D69-23FB-4DEF-BB2E-8E8E6A9B38D7}">
      <dsp:nvSpPr>
        <dsp:cNvPr id="0" name=""/>
        <dsp:cNvSpPr/>
      </dsp:nvSpPr>
      <dsp:spPr>
        <a:xfrm>
          <a:off x="420383" y="144016"/>
          <a:ext cx="8364592" cy="65440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2436" tIns="0" rIns="232436" bIns="0" numCol="1" spcCol="1270" anchor="ctr" anchorCtr="0">
          <a:noAutofit/>
        </a:bodyPr>
        <a:lstStyle/>
        <a:p>
          <a:pPr lvl="0" algn="l" defTabSz="1066800">
            <a:lnSpc>
              <a:spcPct val="100000"/>
            </a:lnSpc>
            <a:spcBef>
              <a:spcPct val="0"/>
            </a:spcBef>
            <a:spcAft>
              <a:spcPts val="600"/>
            </a:spcAft>
          </a:pPr>
          <a:r>
            <a:rPr lang="ru-RU" sz="2400" kern="1200" dirty="0" smtClean="0"/>
            <a:t>Выберите </a:t>
          </a:r>
          <a:r>
            <a:rPr lang="ru-RU" sz="2400" kern="1200" dirty="0" smtClean="0"/>
            <a:t>вариант теста</a:t>
          </a:r>
          <a:endParaRPr lang="ru-RU" sz="2400" kern="1200" dirty="0"/>
        </a:p>
      </dsp:txBody>
      <dsp:txXfrm>
        <a:off x="452329" y="175962"/>
        <a:ext cx="8300700" cy="590517"/>
      </dsp:txXfrm>
    </dsp:sp>
    <dsp:sp modelId="{608F0215-5F77-4E8B-836D-4D5CD8AA1FBE}">
      <dsp:nvSpPr>
        <dsp:cNvPr id="0" name=""/>
        <dsp:cNvSpPr/>
      </dsp:nvSpPr>
      <dsp:spPr>
        <a:xfrm>
          <a:off x="0" y="1551648"/>
          <a:ext cx="8784976" cy="6804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94725B5F-F180-4703-B66C-9DF690A57482}">
      <dsp:nvSpPr>
        <dsp:cNvPr id="0" name=""/>
        <dsp:cNvSpPr/>
      </dsp:nvSpPr>
      <dsp:spPr>
        <a:xfrm>
          <a:off x="418230" y="1153128"/>
          <a:ext cx="8364592" cy="7970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2436" tIns="0" rIns="232436" bIns="0" numCol="1" spcCol="1270" anchor="ctr" anchorCtr="0">
          <a:noAutofit/>
        </a:bodyPr>
        <a:lstStyle/>
        <a:p>
          <a:pPr lvl="0" algn="l" defTabSz="1066800">
            <a:lnSpc>
              <a:spcPct val="100000"/>
            </a:lnSpc>
            <a:spcBef>
              <a:spcPct val="0"/>
            </a:spcBef>
            <a:spcAft>
              <a:spcPts val="600"/>
            </a:spcAft>
          </a:pPr>
          <a:r>
            <a:rPr lang="ru-RU" sz="2400" kern="1200" dirty="0" smtClean="0"/>
            <a:t>Прочитайте текст вслух. У вас есть полторы минуты  на подготовку</a:t>
          </a:r>
          <a:endParaRPr lang="ru-RU" sz="2400" kern="1200" dirty="0"/>
        </a:p>
      </dsp:txBody>
      <dsp:txXfrm>
        <a:off x="457138" y="1192036"/>
        <a:ext cx="8286776" cy="719224"/>
      </dsp:txXfrm>
    </dsp:sp>
    <dsp:sp modelId="{4B6A886B-4F04-4726-8875-2F32B5A486B5}">
      <dsp:nvSpPr>
        <dsp:cNvPr id="0" name=""/>
        <dsp:cNvSpPr/>
      </dsp:nvSpPr>
      <dsp:spPr>
        <a:xfrm>
          <a:off x="0" y="2776368"/>
          <a:ext cx="8784976" cy="6804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4D63F100-F214-4AB5-B856-2D6059D55327}">
      <dsp:nvSpPr>
        <dsp:cNvPr id="0" name=""/>
        <dsp:cNvSpPr/>
      </dsp:nvSpPr>
      <dsp:spPr>
        <a:xfrm>
          <a:off x="418230" y="2377848"/>
          <a:ext cx="8364592" cy="7970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2436" tIns="0" rIns="232436" bIns="0" numCol="1" spcCol="1270" anchor="ctr" anchorCtr="0">
          <a:noAutofit/>
        </a:bodyPr>
        <a:lstStyle/>
        <a:p>
          <a:pPr lvl="0" algn="l" defTabSz="1066800">
            <a:lnSpc>
              <a:spcPct val="100000"/>
            </a:lnSpc>
            <a:spcBef>
              <a:spcPct val="0"/>
            </a:spcBef>
            <a:spcAft>
              <a:spcPts val="600"/>
            </a:spcAft>
          </a:pPr>
          <a:r>
            <a:rPr lang="ru-RU" sz="2400" kern="1200" dirty="0" smtClean="0"/>
            <a:t>Прочитайте текст вслух. У вас есть полторы минуты, чтобы прочитать текст вслух</a:t>
          </a:r>
          <a:endParaRPr lang="ru-RU" sz="2400" kern="1200" dirty="0"/>
        </a:p>
      </dsp:txBody>
      <dsp:txXfrm>
        <a:off x="457138" y="2416756"/>
        <a:ext cx="8286776" cy="719224"/>
      </dsp:txXfrm>
    </dsp:sp>
    <dsp:sp modelId="{93F71F8F-00B2-42A0-8AE0-18D04812E2AC}">
      <dsp:nvSpPr>
        <dsp:cNvPr id="0" name=""/>
        <dsp:cNvSpPr/>
      </dsp:nvSpPr>
      <dsp:spPr>
        <a:xfrm>
          <a:off x="0" y="4072128"/>
          <a:ext cx="8784976" cy="6804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D5013423-67E9-4E51-BE7C-422FFB233959}">
      <dsp:nvSpPr>
        <dsp:cNvPr id="0" name=""/>
        <dsp:cNvSpPr/>
      </dsp:nvSpPr>
      <dsp:spPr>
        <a:xfrm>
          <a:off x="418230" y="3602568"/>
          <a:ext cx="8364592" cy="7970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32436" tIns="0" rIns="232436" bIns="0" numCol="1" spcCol="1270" anchor="ctr" anchorCtr="0">
          <a:noAutofit/>
        </a:bodyPr>
        <a:lstStyle/>
        <a:p>
          <a:pPr lvl="0" algn="l" defTabSz="1066800">
            <a:lnSpc>
              <a:spcPct val="100000"/>
            </a:lnSpc>
            <a:spcBef>
              <a:spcPct val="0"/>
            </a:spcBef>
            <a:spcAft>
              <a:spcPts val="600"/>
            </a:spcAft>
          </a:pPr>
          <a:r>
            <a:rPr lang="ru-RU" sz="2400" kern="1200" dirty="0" smtClean="0"/>
            <a:t>Прочитайте текст вслух</a:t>
          </a:r>
          <a:endParaRPr lang="ru-RU" sz="2400" kern="1200" dirty="0"/>
        </a:p>
      </dsp:txBody>
      <dsp:txXfrm>
        <a:off x="457138" y="3641476"/>
        <a:ext cx="8286776" cy="7192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F1CCB2-C63F-480A-86DD-566E81D23ED6}">
      <dsp:nvSpPr>
        <dsp:cNvPr id="0" name=""/>
        <dsp:cNvSpPr/>
      </dsp:nvSpPr>
      <dsp:spPr>
        <a:xfrm>
          <a:off x="0" y="876531"/>
          <a:ext cx="8229600" cy="129285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5740" tIns="205740" rIns="205740" bIns="205740" numCol="1" spcCol="1270" anchor="ctr" anchorCtr="0">
          <a:noAutofit/>
        </a:bodyPr>
        <a:lstStyle/>
        <a:p>
          <a:pPr lvl="0" algn="l" defTabSz="2400300">
            <a:lnSpc>
              <a:spcPct val="90000"/>
            </a:lnSpc>
            <a:spcBef>
              <a:spcPct val="0"/>
            </a:spcBef>
            <a:spcAft>
              <a:spcPct val="35000"/>
            </a:spcAft>
          </a:pPr>
          <a:r>
            <a:rPr lang="ru-RU" sz="5400" kern="1200" dirty="0" smtClean="0"/>
            <a:t>Вариант 1</a:t>
          </a:r>
          <a:endParaRPr lang="ru-RU" sz="5400" kern="1200" dirty="0"/>
        </a:p>
      </dsp:txBody>
      <dsp:txXfrm>
        <a:off x="63112" y="939643"/>
        <a:ext cx="8103376" cy="1166626"/>
      </dsp:txXfrm>
    </dsp:sp>
    <dsp:sp modelId="{8115B3B0-8A1F-40D6-970C-DFDB86CC8406}">
      <dsp:nvSpPr>
        <dsp:cNvPr id="0" name=""/>
        <dsp:cNvSpPr/>
      </dsp:nvSpPr>
      <dsp:spPr>
        <a:xfrm>
          <a:off x="0" y="2356581"/>
          <a:ext cx="8229600" cy="129285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5740" tIns="205740" rIns="205740" bIns="205740" numCol="1" spcCol="1270" anchor="ctr" anchorCtr="0">
          <a:noAutofit/>
        </a:bodyPr>
        <a:lstStyle/>
        <a:p>
          <a:pPr lvl="0" algn="l" defTabSz="2400300">
            <a:lnSpc>
              <a:spcPct val="90000"/>
            </a:lnSpc>
            <a:spcBef>
              <a:spcPct val="0"/>
            </a:spcBef>
            <a:spcAft>
              <a:spcPct val="35000"/>
            </a:spcAft>
          </a:pPr>
          <a:r>
            <a:rPr lang="ru-RU" sz="5400" kern="1200" dirty="0" smtClean="0"/>
            <a:t>Вариант 2</a:t>
          </a:r>
          <a:endParaRPr lang="ru-RU" sz="5400" kern="1200" dirty="0"/>
        </a:p>
      </dsp:txBody>
      <dsp:txXfrm>
        <a:off x="63112" y="2419693"/>
        <a:ext cx="8103376" cy="11666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BC0319-747B-4601-A44A-DC53711C87BD}">
      <dsp:nvSpPr>
        <dsp:cNvPr id="0" name=""/>
        <dsp:cNvSpPr/>
      </dsp:nvSpPr>
      <dsp:spPr>
        <a:xfrm>
          <a:off x="0" y="431481"/>
          <a:ext cx="8229600" cy="6300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9711A51B-2B18-49A1-B654-32DDB486FB36}">
      <dsp:nvSpPr>
        <dsp:cNvPr id="0" name=""/>
        <dsp:cNvSpPr/>
      </dsp:nvSpPr>
      <dsp:spPr>
        <a:xfrm>
          <a:off x="403041" y="62481"/>
          <a:ext cx="7818923" cy="7380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ru-RU" sz="1800" kern="1200" dirty="0" smtClean="0">
              <a:latin typeface="Times New Roman" pitchFamily="18" charset="0"/>
              <a:cs typeface="Times New Roman" pitchFamily="18" charset="0"/>
            </a:rPr>
            <a:t>https://inform-71.ru/anglijskij-yazyk/vpr/105-vpr-anglijskij-yazyk-7-klass-15-variantov</a:t>
          </a:r>
          <a:endParaRPr lang="ru-RU" sz="1800" kern="1200" dirty="0">
            <a:latin typeface="Times New Roman" pitchFamily="18" charset="0"/>
            <a:cs typeface="Times New Roman" pitchFamily="18" charset="0"/>
          </a:endParaRPr>
        </a:p>
      </dsp:txBody>
      <dsp:txXfrm>
        <a:off x="439067" y="98507"/>
        <a:ext cx="7746871" cy="665948"/>
      </dsp:txXfrm>
    </dsp:sp>
    <dsp:sp modelId="{BFED911C-D118-4234-9F68-8F90826E6977}">
      <dsp:nvSpPr>
        <dsp:cNvPr id="0" name=""/>
        <dsp:cNvSpPr/>
      </dsp:nvSpPr>
      <dsp:spPr>
        <a:xfrm>
          <a:off x="0" y="1565481"/>
          <a:ext cx="8229600" cy="6300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A8008E7E-B0CC-408B-A697-2C5F1E04017B}">
      <dsp:nvSpPr>
        <dsp:cNvPr id="0" name=""/>
        <dsp:cNvSpPr/>
      </dsp:nvSpPr>
      <dsp:spPr>
        <a:xfrm>
          <a:off x="403041" y="1196481"/>
          <a:ext cx="7818923" cy="7380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ru-RU" sz="1800" kern="1200" dirty="0" smtClean="0">
              <a:latin typeface="Times New Roman" pitchFamily="18" charset="0"/>
              <a:cs typeface="Times New Roman" pitchFamily="18" charset="0"/>
            </a:rPr>
            <a:t>https://vpr-ege.ru/vpr/7-klass/inostrannyj-yazyk/772-vpr-po-anglijskomu-yazyku-7-klass-varianty-s-otvetami-2020-god</a:t>
          </a:r>
          <a:endParaRPr lang="ru-RU" sz="1800" kern="1200" dirty="0">
            <a:latin typeface="Times New Roman" pitchFamily="18" charset="0"/>
            <a:cs typeface="Times New Roman" pitchFamily="18" charset="0"/>
          </a:endParaRPr>
        </a:p>
      </dsp:txBody>
      <dsp:txXfrm>
        <a:off x="439067" y="1232507"/>
        <a:ext cx="7746871" cy="665948"/>
      </dsp:txXfrm>
    </dsp:sp>
    <dsp:sp modelId="{16393D76-A991-4E36-BEA3-61ADFDA3EC8F}">
      <dsp:nvSpPr>
        <dsp:cNvPr id="0" name=""/>
        <dsp:cNvSpPr/>
      </dsp:nvSpPr>
      <dsp:spPr>
        <a:xfrm>
          <a:off x="0" y="2699481"/>
          <a:ext cx="8229600" cy="6300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650F79D6-993F-4F6F-B827-C1F85694F05C}">
      <dsp:nvSpPr>
        <dsp:cNvPr id="0" name=""/>
        <dsp:cNvSpPr/>
      </dsp:nvSpPr>
      <dsp:spPr>
        <a:xfrm>
          <a:off x="403041" y="2330481"/>
          <a:ext cx="7818923" cy="7380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ru-RU" sz="1800" kern="1200" dirty="0" smtClean="0">
              <a:latin typeface="Times New Roman" pitchFamily="18" charset="0"/>
              <a:cs typeface="Times New Roman" pitchFamily="18" charset="0"/>
            </a:rPr>
            <a:t>https://en7-vpr.sdamgia.ru/test?theme=1</a:t>
          </a:r>
          <a:endParaRPr lang="ru-RU" sz="1800" kern="1200" dirty="0">
            <a:latin typeface="Times New Roman" pitchFamily="18" charset="0"/>
            <a:cs typeface="Times New Roman" pitchFamily="18" charset="0"/>
          </a:endParaRPr>
        </a:p>
      </dsp:txBody>
      <dsp:txXfrm>
        <a:off x="439067" y="2366507"/>
        <a:ext cx="7746871" cy="665948"/>
      </dsp:txXfrm>
    </dsp:sp>
    <dsp:sp modelId="{488B4710-CB90-4DE4-B809-72369D19BE0E}">
      <dsp:nvSpPr>
        <dsp:cNvPr id="0" name=""/>
        <dsp:cNvSpPr/>
      </dsp:nvSpPr>
      <dsp:spPr>
        <a:xfrm>
          <a:off x="0" y="3895963"/>
          <a:ext cx="8229600" cy="630000"/>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01C347CF-2995-4812-8F09-9B63EA40BAF7}">
      <dsp:nvSpPr>
        <dsp:cNvPr id="0" name=""/>
        <dsp:cNvSpPr/>
      </dsp:nvSpPr>
      <dsp:spPr>
        <a:xfrm>
          <a:off x="403041" y="3464481"/>
          <a:ext cx="7818923" cy="7380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ru-RU" sz="1800" kern="1200" dirty="0" smtClean="0">
              <a:latin typeface="Times New Roman" pitchFamily="18" charset="0"/>
              <a:cs typeface="Times New Roman" pitchFamily="18" charset="0"/>
            </a:rPr>
            <a:t>https://urok.1sept.ru/articles/680728</a:t>
          </a:r>
          <a:endParaRPr lang="ru-RU" sz="1800" kern="1200" dirty="0">
            <a:latin typeface="Times New Roman" pitchFamily="18" charset="0"/>
            <a:cs typeface="Times New Roman" pitchFamily="18" charset="0"/>
          </a:endParaRPr>
        </a:p>
      </dsp:txBody>
      <dsp:txXfrm>
        <a:off x="439067" y="3500507"/>
        <a:ext cx="7746871" cy="66594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01.11.2020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01.11.2020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01.11.2020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01.11.2020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01.11.2020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01.11.2020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01.11.2020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01.11.2020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3.png"/><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diagramLayout" Target="../diagrams/layout4.xml"/><Relationship Id="rId7" Type="http://schemas.openxmlformats.org/officeDocument/2006/relationships/image" Target="../media/image1.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9" Type="http://schemas.openxmlformats.org/officeDocument/2006/relationships/slide" Target="slide2.xml"/></Relationships>
</file>

<file path=ppt/slides/_rels/slide2.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diagramLayout" Target="../diagrams/layout2.xml"/><Relationship Id="rId7" Type="http://schemas.openxmlformats.org/officeDocument/2006/relationships/image" Target="../media/image1.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slide" Target="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diagramLayout" Target="../diagrams/layout3.xml"/><Relationship Id="rId7" Type="http://schemas.openxmlformats.org/officeDocument/2006/relationships/image" Target="../media/image1.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slide" Target="slide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1124744"/>
            <a:ext cx="7772400" cy="1362075"/>
          </a:xfrm>
        </p:spPr>
        <p:txBody>
          <a:bodyPr>
            <a:noAutofit/>
          </a:bodyPr>
          <a:lstStyle/>
          <a:p>
            <a:pPr algn="ctr"/>
            <a:r>
              <a:rPr lang="ru-RU" sz="5400" dirty="0" smtClean="0">
                <a:solidFill>
                  <a:schemeClr val="tx2"/>
                </a:solidFill>
                <a:effectLst>
                  <a:outerShdw blurRad="38100" dist="38100" dir="2700000" algn="tl">
                    <a:srgbClr val="000000">
                      <a:alpha val="43137"/>
                    </a:srgbClr>
                  </a:outerShdw>
                </a:effectLst>
              </a:rPr>
              <a:t>Интерактивный тренажер по английскому языку для подготовки к ВПР (устная часть)</a:t>
            </a:r>
            <a:br>
              <a:rPr lang="ru-RU" sz="5400" dirty="0" smtClean="0">
                <a:solidFill>
                  <a:schemeClr val="tx2"/>
                </a:solidFill>
                <a:effectLst>
                  <a:outerShdw blurRad="38100" dist="38100" dir="2700000" algn="tl">
                    <a:srgbClr val="000000">
                      <a:alpha val="43137"/>
                    </a:srgbClr>
                  </a:outerShdw>
                </a:effectLst>
              </a:rPr>
            </a:br>
            <a:r>
              <a:rPr lang="ru-RU" sz="5400" dirty="0" smtClean="0">
                <a:solidFill>
                  <a:schemeClr val="tx2"/>
                </a:solidFill>
                <a:effectLst>
                  <a:outerShdw blurRad="38100" dist="38100" dir="2700000" algn="tl">
                    <a:srgbClr val="000000">
                      <a:alpha val="43137"/>
                    </a:srgbClr>
                  </a:outerShdw>
                </a:effectLst>
              </a:rPr>
              <a:t>чтение </a:t>
            </a:r>
            <a:endParaRPr lang="ru-RU" sz="5400" dirty="0">
              <a:solidFill>
                <a:schemeClr val="tx2"/>
              </a:solidFill>
              <a:effectLst>
                <a:outerShdw blurRad="38100" dist="38100" dir="2700000" algn="tl">
                  <a:srgbClr val="000000">
                    <a:alpha val="43137"/>
                  </a:srgbClr>
                </a:outerShdw>
              </a:effectLst>
            </a:endParaRPr>
          </a:p>
        </p:txBody>
      </p:sp>
      <p:sp>
        <p:nvSpPr>
          <p:cNvPr id="4" name="Текст 3"/>
          <p:cNvSpPr>
            <a:spLocks noGrp="1"/>
          </p:cNvSpPr>
          <p:nvPr>
            <p:ph type="body" idx="1"/>
          </p:nvPr>
        </p:nvSpPr>
        <p:spPr>
          <a:xfrm>
            <a:off x="899592" y="118664"/>
            <a:ext cx="7679204" cy="574032"/>
          </a:xfrm>
        </p:spPr>
        <p:txBody>
          <a:bodyPr>
            <a:normAutofit/>
          </a:bodyPr>
          <a:lstStyle/>
          <a:p>
            <a:pPr algn="ctr"/>
            <a:r>
              <a:rPr lang="ru-RU" sz="2800" b="1" dirty="0" smtClean="0">
                <a:solidFill>
                  <a:schemeClr val="tx2"/>
                </a:solidFill>
                <a:effectLst>
                  <a:outerShdw blurRad="38100" dist="38100" dir="2700000" algn="tl">
                    <a:srgbClr val="000000">
                      <a:alpha val="43137"/>
                    </a:srgbClr>
                  </a:outerShdw>
                </a:effectLst>
              </a:rPr>
              <a:t>МАОУ «Школа №3 города Белогорск»</a:t>
            </a:r>
            <a:endParaRPr lang="ru-RU" sz="2800" b="1" dirty="0">
              <a:solidFill>
                <a:schemeClr val="tx2"/>
              </a:solidFill>
              <a:effectLst>
                <a:outerShdw blurRad="38100" dist="38100" dir="2700000" algn="tl">
                  <a:srgbClr val="000000">
                    <a:alpha val="43137"/>
                  </a:srgbClr>
                </a:outerShdw>
              </a:effectLst>
            </a:endParaRPr>
          </a:p>
        </p:txBody>
      </p:sp>
      <p:pic>
        <p:nvPicPr>
          <p:cNvPr id="5" name="Picture 5"/>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18664"/>
            <a:ext cx="1050869" cy="956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http://school-21len.narod.ru/images/fgos_logo.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44408" y="68095"/>
            <a:ext cx="668777" cy="79959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9512" y="6165304"/>
            <a:ext cx="8784976" cy="369332"/>
          </a:xfrm>
          <a:prstGeom prst="rect">
            <a:avLst/>
          </a:prstGeom>
          <a:noFill/>
        </p:spPr>
        <p:txBody>
          <a:bodyPr wrap="square" rtlCol="0">
            <a:spAutoFit/>
          </a:bodyPr>
          <a:lstStyle/>
          <a:p>
            <a:r>
              <a:rPr lang="ru-RU" dirty="0" smtClean="0">
                <a:solidFill>
                  <a:srgbClr val="002060"/>
                </a:solidFill>
                <a:latin typeface="Times New Roman" pitchFamily="18" charset="0"/>
                <a:cs typeface="Times New Roman" pitchFamily="18" charset="0"/>
              </a:rPr>
              <a:t>Феничева Н.И., учитель английского языка;  </a:t>
            </a:r>
            <a:r>
              <a:rPr lang="ru-RU" dirty="0" err="1" smtClean="0">
                <a:solidFill>
                  <a:srgbClr val="002060"/>
                </a:solidFill>
                <a:latin typeface="Times New Roman" pitchFamily="18" charset="0"/>
                <a:cs typeface="Times New Roman" pitchFamily="18" charset="0"/>
              </a:rPr>
              <a:t>Искакова</a:t>
            </a:r>
            <a:r>
              <a:rPr lang="ru-RU" dirty="0" smtClean="0">
                <a:solidFill>
                  <a:srgbClr val="002060"/>
                </a:solidFill>
                <a:latin typeface="Times New Roman" pitchFamily="18" charset="0"/>
                <a:cs typeface="Times New Roman" pitchFamily="18" charset="0"/>
              </a:rPr>
              <a:t> И.Ф., учитель английского языка</a:t>
            </a:r>
            <a:endParaRPr lang="ru-RU"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063066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0508" y="908720"/>
            <a:ext cx="8484074" cy="4392488"/>
          </a:xfrm>
        </p:spPr>
        <p:txBody>
          <a:bodyPr>
            <a:noAutofit/>
          </a:bodyPr>
          <a:lstStyle/>
          <a:p>
            <a:pPr marL="0" indent="0" algn="just">
              <a:lnSpc>
                <a:spcPct val="120000"/>
              </a:lnSpc>
              <a:buNone/>
            </a:pPr>
            <a:r>
              <a:rPr lang="en-US" sz="1900" dirty="0" smtClean="0">
                <a:latin typeface="Times New Roman" pitchFamily="18" charset="0"/>
                <a:cs typeface="Times New Roman" pitchFamily="18" charset="0"/>
              </a:rPr>
              <a:t>The </a:t>
            </a:r>
            <a:r>
              <a:rPr lang="en-US" sz="1900" dirty="0">
                <a:latin typeface="Times New Roman" pitchFamily="18" charset="0"/>
                <a:cs typeface="Times New Roman" pitchFamily="18" charset="0"/>
              </a:rPr>
              <a:t>general opinion abroad is that London has fog or rain, or both, every day of the year, but on the day that I arrived from a quiet little town in Sweden it was fine and warm, there was a bright sun and a cloudless sky. The next day was just as beautiful; there was a slight wind that gently moved the leaves on the trees, and you could smell the spring in the air. “Life is grand,” I thought, as I took my friend Arthur for a walk in Kensington Gardens. It wasn`t a straight road and I found the way very easily. When I got my first sight of the gardens the beauty of it all nearly took my breath away. The trees were just bursting into leaf, fresh and green and lovely, and there were beds of spring flowers, red and orange and purple, in the beautiful, smooth grass under the trees. People in light spring clothes were walking about, and, to my surprise, they walked not only along the paths but also across the grass, and no one said a word to them about it. I had never seen such a thing before. We passed a pool in which ducks were swimming, a children’s playground with crowds of happy children, and everywhere people whose language I couldn’t understand.</a:t>
            </a:r>
            <a:endParaRPr lang="ru-RU" sz="1900" dirty="0">
              <a:latin typeface="Times New Roman" pitchFamily="18" charset="0"/>
              <a:cs typeface="Times New Roman" pitchFamily="18" charset="0"/>
            </a:endParaRPr>
          </a:p>
        </p:txBody>
      </p:sp>
      <p:sp>
        <p:nvSpPr>
          <p:cNvPr id="4" name="Заголовок 1"/>
          <p:cNvSpPr txBox="1">
            <a:spLocks/>
          </p:cNvSpPr>
          <p:nvPr/>
        </p:nvSpPr>
        <p:spPr>
          <a:xfrm>
            <a:off x="281053" y="396769"/>
            <a:ext cx="851210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3600" dirty="0" smtClean="0">
                <a:solidFill>
                  <a:schemeClr val="tx2"/>
                </a:solidFill>
                <a:effectLst>
                  <a:outerShdw blurRad="38100" dist="38100" dir="2700000" algn="tl">
                    <a:srgbClr val="000000">
                      <a:alpha val="43137"/>
                    </a:srgbClr>
                  </a:outerShdw>
                </a:effectLst>
              </a:rPr>
              <a:t>Вариант 2</a:t>
            </a:r>
          </a:p>
          <a:p>
            <a:r>
              <a:rPr lang="ru-RU" sz="2400" b="1" dirty="0" smtClean="0"/>
              <a:t>Проверь себя</a:t>
            </a:r>
            <a:endParaRPr lang="ru-RU" sz="2400" b="1" dirty="0"/>
          </a:p>
          <a:p>
            <a:pPr lvl="0"/>
            <a:endParaRPr lang="ru-RU" sz="2400" b="1" dirty="0"/>
          </a:p>
          <a:p>
            <a:endParaRPr lang="ru-RU" sz="4800" dirty="0">
              <a:solidFill>
                <a:schemeClr val="tx2"/>
              </a:solidFill>
              <a:effectLst>
                <a:outerShdw blurRad="38100" dist="38100" dir="2700000" algn="tl">
                  <a:srgbClr val="000000">
                    <a:alpha val="43137"/>
                  </a:srgbClr>
                </a:outerShdw>
              </a:effectLst>
            </a:endParaRPr>
          </a:p>
        </p:txBody>
      </p:sp>
      <p:sp>
        <p:nvSpPr>
          <p:cNvPr id="20" name="Стрелка влево 19">
            <a:hlinkClick r:id="rId4" action="ppaction://hlinksldjump"/>
          </p:cNvPr>
          <p:cNvSpPr/>
          <p:nvPr/>
        </p:nvSpPr>
        <p:spPr>
          <a:xfrm>
            <a:off x="539552" y="5877272"/>
            <a:ext cx="3456384" cy="673720"/>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dirty="0" smtClean="0">
                <a:effectLst>
                  <a:outerShdw blurRad="38100" dist="38100" dir="2700000" algn="tl">
                    <a:srgbClr val="000000">
                      <a:alpha val="43137"/>
                    </a:srgbClr>
                  </a:outerShdw>
                </a:effectLst>
              </a:rPr>
              <a:t>Вернуться в главное меню </a:t>
            </a:r>
            <a:endParaRPr lang="ru-RU" dirty="0">
              <a:effectLst>
                <a:outerShdw blurRad="38100" dist="38100" dir="2700000" algn="tl">
                  <a:srgbClr val="000000">
                    <a:alpha val="43137"/>
                  </a:srgbClr>
                </a:outerShdw>
              </a:effectLst>
            </a:endParaRPr>
          </a:p>
        </p:txBody>
      </p:sp>
      <p:pic>
        <p:nvPicPr>
          <p:cNvPr id="2" name="для чтения 4444443705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580112" y="6010932"/>
            <a:ext cx="406400" cy="406400"/>
          </a:xfrm>
          <a:prstGeom prst="rect">
            <a:avLst/>
          </a:prstGeom>
        </p:spPr>
      </p:pic>
    </p:spTree>
    <p:extLst>
      <p:ext uri="{BB962C8B-B14F-4D97-AF65-F5344CB8AC3E}">
        <p14:creationId xmlns:p14="http://schemas.microsoft.com/office/powerpoint/2010/main" val="344825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3000"/>
                                  </p:stCondLst>
                                  <p:childTnLst>
                                    <p:cmd type="call" cmd="playFrom(0.0)">
                                      <p:cBhvr>
                                        <p:cTn id="6" dur="615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dirty="0" smtClean="0">
                <a:solidFill>
                  <a:srgbClr val="7030A0"/>
                </a:solidFill>
                <a:effectLst>
                  <a:outerShdw blurRad="38100" dist="38100" dir="2700000" algn="tl">
                    <a:srgbClr val="000000">
                      <a:alpha val="43137"/>
                    </a:srgbClr>
                  </a:outerShdw>
                </a:effectLst>
              </a:rPr>
              <a:t>Источники </a:t>
            </a:r>
            <a:endParaRPr lang="ru-RU" sz="6000" dirty="0">
              <a:solidFill>
                <a:srgbClr val="7030A0"/>
              </a:solidFill>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22663852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18664"/>
            <a:ext cx="1050869" cy="956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http://school-21len.narod.ru/images/fgos_logo.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44408" y="68095"/>
            <a:ext cx="668777" cy="799592"/>
          </a:xfrm>
          <a:prstGeom prst="rect">
            <a:avLst/>
          </a:prstGeom>
          <a:noFill/>
          <a:extLst>
            <a:ext uri="{909E8E84-426E-40DD-AFC4-6F175D3DCCD1}">
              <a14:hiddenFill xmlns:a14="http://schemas.microsoft.com/office/drawing/2010/main">
                <a:solidFill>
                  <a:srgbClr val="FFFFFF"/>
                </a:solidFill>
              </a14:hiddenFill>
            </a:ext>
          </a:extLst>
        </p:spPr>
      </p:pic>
      <p:sp>
        <p:nvSpPr>
          <p:cNvPr id="7" name="Стрелка влево 6">
            <a:hlinkClick r:id="rId9" action="ppaction://hlinksldjump"/>
          </p:cNvPr>
          <p:cNvSpPr/>
          <p:nvPr/>
        </p:nvSpPr>
        <p:spPr>
          <a:xfrm>
            <a:off x="513234" y="6184280"/>
            <a:ext cx="3456384" cy="673720"/>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dirty="0" smtClean="0">
                <a:effectLst>
                  <a:outerShdw blurRad="38100" dist="38100" dir="2700000" algn="tl">
                    <a:srgbClr val="000000">
                      <a:alpha val="43137"/>
                    </a:srgbClr>
                  </a:outerShdw>
                </a:effectLst>
              </a:rPr>
              <a:t>Вернуться в главное меню </a:t>
            </a:r>
            <a:endParaRPr lang="ru-RU"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466505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7200" dirty="0" smtClean="0">
                <a:solidFill>
                  <a:schemeClr val="tx2"/>
                </a:solidFill>
                <a:effectLst>
                  <a:outerShdw blurRad="38100" dist="38100" dir="2700000" algn="tl">
                    <a:srgbClr val="000000">
                      <a:alpha val="43137"/>
                    </a:srgbClr>
                  </a:outerShdw>
                </a:effectLst>
              </a:rPr>
              <a:t>Меню</a:t>
            </a:r>
            <a:r>
              <a:rPr lang="ru-RU" sz="7200" dirty="0" smtClean="0"/>
              <a:t> </a:t>
            </a:r>
            <a:endParaRPr lang="ru-RU" sz="72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08738364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18664"/>
            <a:ext cx="1050869" cy="956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http://school-21len.narod.ru/images/fgos_logo.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44408" y="68095"/>
            <a:ext cx="668777" cy="799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0260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600" dirty="0" smtClean="0">
                <a:solidFill>
                  <a:schemeClr val="tx2"/>
                </a:solidFill>
                <a:effectLst>
                  <a:outerShdw blurRad="38100" dist="38100" dir="2700000" algn="tl">
                    <a:srgbClr val="000000">
                      <a:alpha val="43137"/>
                    </a:srgbClr>
                  </a:outerShdw>
                </a:effectLst>
              </a:rPr>
              <a:t>Инструкция</a:t>
            </a:r>
            <a:r>
              <a:rPr lang="ru-RU" sz="4800" dirty="0" smtClean="0">
                <a:solidFill>
                  <a:schemeClr val="tx2"/>
                </a:solidFill>
              </a:rPr>
              <a:t> </a:t>
            </a:r>
            <a:endParaRPr lang="ru-RU" sz="4800" dirty="0">
              <a:solidFill>
                <a:schemeClr val="tx2"/>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094708361"/>
              </p:ext>
            </p:extLst>
          </p:nvPr>
        </p:nvGraphicFramePr>
        <p:xfrm>
          <a:off x="179512" y="1484784"/>
          <a:ext cx="8784976"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18664"/>
            <a:ext cx="1050869" cy="956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http://school-21len.narod.ru/images/fgos_logo.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44408" y="68095"/>
            <a:ext cx="668777" cy="799592"/>
          </a:xfrm>
          <a:prstGeom prst="rect">
            <a:avLst/>
          </a:prstGeom>
          <a:noFill/>
          <a:extLst>
            <a:ext uri="{909E8E84-426E-40DD-AFC4-6F175D3DCCD1}">
              <a14:hiddenFill xmlns:a14="http://schemas.microsoft.com/office/drawing/2010/main">
                <a:solidFill>
                  <a:srgbClr val="FFFFFF"/>
                </a:solidFill>
              </a14:hiddenFill>
            </a:ext>
          </a:extLst>
        </p:spPr>
      </p:pic>
      <p:sp>
        <p:nvSpPr>
          <p:cNvPr id="7" name="Стрелка влево 6">
            <a:hlinkClick r:id="rId9" action="ppaction://hlinksldjump"/>
          </p:cNvPr>
          <p:cNvSpPr/>
          <p:nvPr/>
        </p:nvSpPr>
        <p:spPr>
          <a:xfrm>
            <a:off x="539552" y="6170621"/>
            <a:ext cx="3456384" cy="673720"/>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dirty="0" smtClean="0">
                <a:effectLst>
                  <a:outerShdw blurRad="38100" dist="38100" dir="2700000" algn="tl">
                    <a:srgbClr val="000000">
                      <a:alpha val="43137"/>
                    </a:srgbClr>
                  </a:outerShdw>
                </a:effectLst>
              </a:rPr>
              <a:t>Вернуться в главное меню </a:t>
            </a:r>
            <a:endParaRPr lang="ru-RU"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96182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tx2"/>
                </a:solidFill>
                <a:effectLst>
                  <a:outerShdw blurRad="38100" dist="38100" dir="2700000" algn="tl">
                    <a:srgbClr val="000000">
                      <a:alpha val="43137"/>
                    </a:srgbClr>
                  </a:outerShdw>
                </a:effectLst>
              </a:rPr>
              <a:t>Выберите вариант</a:t>
            </a:r>
            <a:endParaRPr lang="ru-RU" dirty="0">
              <a:solidFill>
                <a:schemeClr val="tx2"/>
              </a:solidFill>
              <a:effectLst>
                <a:outerShdw blurRad="38100" dist="38100" dir="2700000" algn="tl">
                  <a:srgbClr val="000000">
                    <a:alpha val="43137"/>
                  </a:srgbClr>
                </a:outerShdw>
              </a:effectLs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793040044"/>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18664"/>
            <a:ext cx="1050869" cy="956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http://school-21len.narod.ru/images/fgos_logo.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44408" y="68095"/>
            <a:ext cx="668777" cy="799592"/>
          </a:xfrm>
          <a:prstGeom prst="rect">
            <a:avLst/>
          </a:prstGeom>
          <a:noFill/>
          <a:extLst>
            <a:ext uri="{909E8E84-426E-40DD-AFC4-6F175D3DCCD1}">
              <a14:hiddenFill xmlns:a14="http://schemas.microsoft.com/office/drawing/2010/main">
                <a:solidFill>
                  <a:srgbClr val="FFFFFF"/>
                </a:solidFill>
              </a14:hiddenFill>
            </a:ext>
          </a:extLst>
        </p:spPr>
      </p:pic>
      <p:sp>
        <p:nvSpPr>
          <p:cNvPr id="7" name="Стрелка влево 6">
            <a:hlinkClick r:id="rId9" action="ppaction://hlinksldjump"/>
          </p:cNvPr>
          <p:cNvSpPr/>
          <p:nvPr/>
        </p:nvSpPr>
        <p:spPr>
          <a:xfrm>
            <a:off x="539552" y="5877272"/>
            <a:ext cx="3456384" cy="673720"/>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dirty="0" smtClean="0">
                <a:effectLst>
                  <a:outerShdw blurRad="38100" dist="38100" dir="2700000" algn="tl">
                    <a:srgbClr val="000000">
                      <a:alpha val="43137"/>
                    </a:srgbClr>
                  </a:outerShdw>
                </a:effectLst>
              </a:rPr>
              <a:t>Вернуться в главное меню </a:t>
            </a:r>
            <a:endParaRPr lang="ru-RU"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91088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340769"/>
            <a:ext cx="8229600" cy="4392488"/>
          </a:xfrm>
        </p:spPr>
        <p:txBody>
          <a:bodyPr>
            <a:normAutofit fontScale="47500" lnSpcReduction="20000"/>
          </a:bodyPr>
          <a:lstStyle/>
          <a:p>
            <a:pPr marL="0" indent="0" algn="just">
              <a:lnSpc>
                <a:spcPct val="120000"/>
              </a:lnSpc>
              <a:buNone/>
            </a:pPr>
            <a:r>
              <a:rPr lang="en-US" sz="4200" dirty="0" smtClean="0">
                <a:latin typeface="Times New Roman" pitchFamily="18" charset="0"/>
                <a:cs typeface="Times New Roman" pitchFamily="18" charset="0"/>
              </a:rPr>
              <a:t>Both </a:t>
            </a:r>
            <a:r>
              <a:rPr lang="en-US" sz="4200" dirty="0">
                <a:latin typeface="Times New Roman" pitchFamily="18" charset="0"/>
                <a:cs typeface="Times New Roman" pitchFamily="18" charset="0"/>
              </a:rPr>
              <a:t>sides of my family — my mum`s and my dad`s — are from a very small town south of London. My father is the postman and he also runs the local garage. My mum has a small shop at the garage where she sells things like newspapers, milk, bread — you know, everyday things. My dad`s sisters — he`s got six — all live in the village. Three of them went away to the States when they were in their twenties but they came back a few years ago. They were nurses and they worked in Boston for about fifteen years. I went to see them a couple of times when I was a student. Anyway, they`ve been back in England since 2009. Uncle Sam — that`s my mum`s only brother — went to university in Scotland where he studied business and economics. Now he lives and works in London for an international company but he has bought a small house near my mum and dad and he takes his family there every weekend. I think his wife likes our big family — it means she`s got lots of people to help her with their children</a:t>
            </a:r>
            <a:r>
              <a:rPr lang="en-US" sz="4200" dirty="0" smtClean="0">
                <a:latin typeface="Times New Roman" pitchFamily="18" charset="0"/>
                <a:cs typeface="Times New Roman" pitchFamily="18" charset="0"/>
              </a:rPr>
              <a:t>.</a:t>
            </a:r>
            <a:endParaRPr lang="ru-RU" dirty="0"/>
          </a:p>
        </p:txBody>
      </p:sp>
      <p:sp>
        <p:nvSpPr>
          <p:cNvPr id="4" name="Заголовок 1"/>
          <p:cNvSpPr txBox="1">
            <a:spLocks/>
          </p:cNvSpPr>
          <p:nvPr/>
        </p:nvSpPr>
        <p:spPr>
          <a:xfrm>
            <a:off x="323528" y="548680"/>
            <a:ext cx="8512108" cy="1143000"/>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4800" dirty="0" smtClean="0">
                <a:solidFill>
                  <a:schemeClr val="tx2"/>
                </a:solidFill>
                <a:effectLst>
                  <a:outerShdw blurRad="38100" dist="38100" dir="2700000" algn="tl">
                    <a:srgbClr val="000000">
                      <a:alpha val="43137"/>
                    </a:srgbClr>
                  </a:outerShdw>
                </a:effectLst>
              </a:rPr>
              <a:t>Вариант 1</a:t>
            </a:r>
          </a:p>
          <a:p>
            <a:r>
              <a:rPr lang="ru-RU" sz="2400" b="1" dirty="0"/>
              <a:t>Прочитайте текст вслух. У вас есть полторы </a:t>
            </a:r>
            <a:r>
              <a:rPr lang="ru-RU" sz="2400" b="1" dirty="0" smtClean="0"/>
              <a:t>минуты</a:t>
            </a:r>
            <a:r>
              <a:rPr lang="en-US" sz="2400" b="1" dirty="0" smtClean="0"/>
              <a:t> </a:t>
            </a:r>
            <a:r>
              <a:rPr lang="ru-RU" sz="2400" b="1" dirty="0" smtClean="0"/>
              <a:t>на подготовку</a:t>
            </a:r>
            <a:endParaRPr lang="ru-RU" sz="2400" b="1" dirty="0"/>
          </a:p>
          <a:p>
            <a:endParaRPr lang="ru-RU" sz="4800" dirty="0">
              <a:solidFill>
                <a:schemeClr val="tx2"/>
              </a:solidFill>
              <a:effectLst>
                <a:outerShdw blurRad="38100" dist="38100" dir="2700000" algn="tl">
                  <a:srgbClr val="000000">
                    <a:alpha val="43137"/>
                  </a:srgbClr>
                </a:outerShdw>
              </a:effectLst>
            </a:endParaRPr>
          </a:p>
        </p:txBody>
      </p:sp>
      <p:sp>
        <p:nvSpPr>
          <p:cNvPr id="5" name="Прямоугольник 4"/>
          <p:cNvSpPr/>
          <p:nvPr/>
        </p:nvSpPr>
        <p:spPr>
          <a:xfrm>
            <a:off x="323528"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90</a:t>
            </a:r>
            <a:endParaRPr lang="ru-RU" dirty="0"/>
          </a:p>
        </p:txBody>
      </p:sp>
      <p:sp>
        <p:nvSpPr>
          <p:cNvPr id="11" name="Прямоугольник 10"/>
          <p:cNvSpPr/>
          <p:nvPr/>
        </p:nvSpPr>
        <p:spPr>
          <a:xfrm>
            <a:off x="118762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80</a:t>
            </a:r>
            <a:endParaRPr lang="ru-RU" dirty="0"/>
          </a:p>
        </p:txBody>
      </p:sp>
      <p:sp>
        <p:nvSpPr>
          <p:cNvPr id="12" name="Прямоугольник 11"/>
          <p:cNvSpPr/>
          <p:nvPr/>
        </p:nvSpPr>
        <p:spPr>
          <a:xfrm>
            <a:off x="205172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7</a:t>
            </a:r>
            <a:r>
              <a:rPr lang="ru-RU" dirty="0" smtClean="0"/>
              <a:t>0</a:t>
            </a:r>
            <a:endParaRPr lang="ru-RU" dirty="0"/>
          </a:p>
        </p:txBody>
      </p:sp>
      <p:sp>
        <p:nvSpPr>
          <p:cNvPr id="13" name="Прямоугольник 12"/>
          <p:cNvSpPr/>
          <p:nvPr/>
        </p:nvSpPr>
        <p:spPr>
          <a:xfrm>
            <a:off x="553147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a:t>
            </a:r>
            <a:r>
              <a:rPr lang="ru-RU" dirty="0" smtClean="0"/>
              <a:t>0</a:t>
            </a:r>
            <a:endParaRPr lang="ru-RU" dirty="0"/>
          </a:p>
        </p:txBody>
      </p:sp>
      <p:sp>
        <p:nvSpPr>
          <p:cNvPr id="14" name="Прямоугольник 13"/>
          <p:cNvSpPr/>
          <p:nvPr/>
        </p:nvSpPr>
        <p:spPr>
          <a:xfrm>
            <a:off x="4667378"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a:t>
            </a:r>
            <a:r>
              <a:rPr lang="ru-RU" dirty="0" smtClean="0"/>
              <a:t>0</a:t>
            </a:r>
            <a:endParaRPr lang="ru-RU" dirty="0"/>
          </a:p>
        </p:txBody>
      </p:sp>
      <p:sp>
        <p:nvSpPr>
          <p:cNvPr id="15" name="Прямоугольник 14"/>
          <p:cNvSpPr/>
          <p:nvPr/>
        </p:nvSpPr>
        <p:spPr>
          <a:xfrm>
            <a:off x="2915816"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60</a:t>
            </a:r>
            <a:endParaRPr lang="ru-RU" dirty="0"/>
          </a:p>
        </p:txBody>
      </p:sp>
      <p:sp>
        <p:nvSpPr>
          <p:cNvPr id="16" name="Прямоугольник 15"/>
          <p:cNvSpPr/>
          <p:nvPr/>
        </p:nvSpPr>
        <p:spPr>
          <a:xfrm>
            <a:off x="380506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5</a:t>
            </a:r>
            <a:r>
              <a:rPr lang="ru-RU" dirty="0" smtClean="0"/>
              <a:t>0</a:t>
            </a:r>
            <a:endParaRPr lang="ru-RU" dirty="0"/>
          </a:p>
        </p:txBody>
      </p:sp>
      <p:sp>
        <p:nvSpPr>
          <p:cNvPr id="17" name="Прямоугольник 16"/>
          <p:cNvSpPr/>
          <p:nvPr/>
        </p:nvSpPr>
        <p:spPr>
          <a:xfrm>
            <a:off x="639557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20</a:t>
            </a:r>
            <a:endParaRPr lang="ru-RU" dirty="0"/>
          </a:p>
        </p:txBody>
      </p:sp>
      <p:sp>
        <p:nvSpPr>
          <p:cNvPr id="18" name="Прямоугольник 17"/>
          <p:cNvSpPr/>
          <p:nvPr/>
        </p:nvSpPr>
        <p:spPr>
          <a:xfrm>
            <a:off x="727517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10</a:t>
            </a:r>
            <a:endParaRPr lang="ru-RU" dirty="0"/>
          </a:p>
        </p:txBody>
      </p:sp>
      <p:sp>
        <p:nvSpPr>
          <p:cNvPr id="19" name="Прямоугольник 18"/>
          <p:cNvSpPr/>
          <p:nvPr/>
        </p:nvSpPr>
        <p:spPr>
          <a:xfrm>
            <a:off x="813927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0</a:t>
            </a:r>
            <a:endParaRPr lang="ru-RU" dirty="0"/>
          </a:p>
        </p:txBody>
      </p:sp>
    </p:spTree>
    <p:extLst>
      <p:ext uri="{BB962C8B-B14F-4D97-AF65-F5344CB8AC3E}">
        <p14:creationId xmlns:p14="http://schemas.microsoft.com/office/powerpoint/2010/main" val="144412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1000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12000"/>
                            </p:stCondLst>
                            <p:childTnLst>
                              <p:par>
                                <p:cTn id="11" presetID="1" presetClass="entr" presetSubtype="0" fill="hold" grpId="0" nodeType="afterEffect">
                                  <p:stCondLst>
                                    <p:cond delay="1000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22000"/>
                            </p:stCondLst>
                            <p:childTnLst>
                              <p:par>
                                <p:cTn id="14" presetID="1" presetClass="entr" presetSubtype="0" fill="hold" grpId="0" nodeType="afterEffect">
                                  <p:stCondLst>
                                    <p:cond delay="10000"/>
                                  </p:stCondLst>
                                  <p:childTnLst>
                                    <p:set>
                                      <p:cBhvr>
                                        <p:cTn id="15" dur="1" fill="hold">
                                          <p:stCondLst>
                                            <p:cond delay="0"/>
                                          </p:stCondLst>
                                        </p:cTn>
                                        <p:tgtEl>
                                          <p:spTgt spid="15"/>
                                        </p:tgtEl>
                                        <p:attrNameLst>
                                          <p:attrName>style.visibility</p:attrName>
                                        </p:attrNameLst>
                                      </p:cBhvr>
                                      <p:to>
                                        <p:strVal val="visible"/>
                                      </p:to>
                                    </p:set>
                                  </p:childTnLst>
                                </p:cTn>
                              </p:par>
                            </p:childTnLst>
                          </p:cTn>
                        </p:par>
                        <p:par>
                          <p:cTn id="16" fill="hold">
                            <p:stCondLst>
                              <p:cond delay="32000"/>
                            </p:stCondLst>
                            <p:childTnLst>
                              <p:par>
                                <p:cTn id="17" presetID="1" presetClass="entr" presetSubtype="0" fill="hold" grpId="0" nodeType="afterEffect">
                                  <p:stCondLst>
                                    <p:cond delay="10000"/>
                                  </p:stCondLst>
                                  <p:childTnLst>
                                    <p:set>
                                      <p:cBhvr>
                                        <p:cTn id="18" dur="1" fill="hold">
                                          <p:stCondLst>
                                            <p:cond delay="0"/>
                                          </p:stCondLst>
                                        </p:cTn>
                                        <p:tgtEl>
                                          <p:spTgt spid="16"/>
                                        </p:tgtEl>
                                        <p:attrNameLst>
                                          <p:attrName>style.visibility</p:attrName>
                                        </p:attrNameLst>
                                      </p:cBhvr>
                                      <p:to>
                                        <p:strVal val="visible"/>
                                      </p:to>
                                    </p:set>
                                  </p:childTnLst>
                                </p:cTn>
                              </p:par>
                            </p:childTnLst>
                          </p:cTn>
                        </p:par>
                        <p:par>
                          <p:cTn id="19" fill="hold">
                            <p:stCondLst>
                              <p:cond delay="42000"/>
                            </p:stCondLst>
                            <p:childTnLst>
                              <p:par>
                                <p:cTn id="20" presetID="1" presetClass="entr" presetSubtype="0" fill="hold" grpId="0" nodeType="afterEffect">
                                  <p:stCondLst>
                                    <p:cond delay="10000"/>
                                  </p:stCondLst>
                                  <p:childTnLst>
                                    <p:set>
                                      <p:cBhvr>
                                        <p:cTn id="21" dur="1" fill="hold">
                                          <p:stCondLst>
                                            <p:cond delay="0"/>
                                          </p:stCondLst>
                                        </p:cTn>
                                        <p:tgtEl>
                                          <p:spTgt spid="14"/>
                                        </p:tgtEl>
                                        <p:attrNameLst>
                                          <p:attrName>style.visibility</p:attrName>
                                        </p:attrNameLst>
                                      </p:cBhvr>
                                      <p:to>
                                        <p:strVal val="visible"/>
                                      </p:to>
                                    </p:set>
                                  </p:childTnLst>
                                </p:cTn>
                              </p:par>
                            </p:childTnLst>
                          </p:cTn>
                        </p:par>
                        <p:par>
                          <p:cTn id="22" fill="hold">
                            <p:stCondLst>
                              <p:cond delay="52000"/>
                            </p:stCondLst>
                            <p:childTnLst>
                              <p:par>
                                <p:cTn id="23" presetID="1" presetClass="entr" presetSubtype="0" fill="hold" grpId="1" nodeType="afterEffect">
                                  <p:stCondLst>
                                    <p:cond delay="10000"/>
                                  </p:stCondLst>
                                  <p:childTnLst>
                                    <p:set>
                                      <p:cBhvr>
                                        <p:cTn id="24" dur="1" fill="hold">
                                          <p:stCondLst>
                                            <p:cond delay="0"/>
                                          </p:stCondLst>
                                        </p:cTn>
                                        <p:tgtEl>
                                          <p:spTgt spid="14"/>
                                        </p:tgtEl>
                                        <p:attrNameLst>
                                          <p:attrName>style.visibility</p:attrName>
                                        </p:attrNameLst>
                                      </p:cBhvr>
                                      <p:to>
                                        <p:strVal val="visible"/>
                                      </p:to>
                                    </p:set>
                                  </p:childTnLst>
                                </p:cTn>
                              </p:par>
                            </p:childTnLst>
                          </p:cTn>
                        </p:par>
                        <p:par>
                          <p:cTn id="25" fill="hold">
                            <p:stCondLst>
                              <p:cond delay="62000"/>
                            </p:stCondLst>
                            <p:childTnLst>
                              <p:par>
                                <p:cTn id="26" presetID="1" presetClass="entr" presetSubtype="0" fill="hold" grpId="0" nodeType="afterEffect">
                                  <p:stCondLst>
                                    <p:cond delay="10000"/>
                                  </p:stCondLst>
                                  <p:childTnLst>
                                    <p:set>
                                      <p:cBhvr>
                                        <p:cTn id="27" dur="1" fill="hold">
                                          <p:stCondLst>
                                            <p:cond delay="0"/>
                                          </p:stCondLst>
                                        </p:cTn>
                                        <p:tgtEl>
                                          <p:spTgt spid="13"/>
                                        </p:tgtEl>
                                        <p:attrNameLst>
                                          <p:attrName>style.visibility</p:attrName>
                                        </p:attrNameLst>
                                      </p:cBhvr>
                                      <p:to>
                                        <p:strVal val="visible"/>
                                      </p:to>
                                    </p:set>
                                  </p:childTnLst>
                                </p:cTn>
                              </p:par>
                            </p:childTnLst>
                          </p:cTn>
                        </p:par>
                        <p:par>
                          <p:cTn id="28" fill="hold">
                            <p:stCondLst>
                              <p:cond delay="72000"/>
                            </p:stCondLst>
                            <p:childTnLst>
                              <p:par>
                                <p:cTn id="29" presetID="1" presetClass="entr" presetSubtype="0" fill="hold" grpId="0" nodeType="afterEffect">
                                  <p:stCondLst>
                                    <p:cond delay="1000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p:stCondLst>
                              <p:cond delay="82000"/>
                            </p:stCondLst>
                            <p:childTnLst>
                              <p:par>
                                <p:cTn id="32" presetID="1" presetClass="entr" presetSubtype="0" fill="hold" grpId="0" nodeType="afterEffect">
                                  <p:stCondLst>
                                    <p:cond delay="10000"/>
                                  </p:stCondLst>
                                  <p:childTnLst>
                                    <p:set>
                                      <p:cBhvr>
                                        <p:cTn id="33" dur="1" fill="hold">
                                          <p:stCondLst>
                                            <p:cond delay="0"/>
                                          </p:stCondLst>
                                        </p:cTn>
                                        <p:tgtEl>
                                          <p:spTgt spid="18"/>
                                        </p:tgtEl>
                                        <p:attrNameLst>
                                          <p:attrName>style.visibility</p:attrName>
                                        </p:attrNameLst>
                                      </p:cBhvr>
                                      <p:to>
                                        <p:strVal val="visible"/>
                                      </p:to>
                                    </p:set>
                                  </p:childTnLst>
                                </p:cTn>
                              </p:par>
                            </p:childTnLst>
                          </p:cTn>
                        </p:par>
                        <p:par>
                          <p:cTn id="34" fill="hold">
                            <p:stCondLst>
                              <p:cond delay="92000"/>
                            </p:stCondLst>
                            <p:childTnLst>
                              <p:par>
                                <p:cTn id="35" presetID="1" presetClass="entr" presetSubtype="0" fill="hold" grpId="0" nodeType="afterEffect">
                                  <p:stCondLst>
                                    <p:cond delay="1000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13" grpId="0" animBg="1"/>
      <p:bldP spid="14" grpId="0" animBg="1"/>
      <p:bldP spid="14" grpId="1" animBg="1"/>
      <p:bldP spid="15" grpId="0" animBg="1"/>
      <p:bldP spid="16" grpId="0" animBg="1"/>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340769"/>
            <a:ext cx="8229600" cy="4392488"/>
          </a:xfrm>
        </p:spPr>
        <p:txBody>
          <a:bodyPr>
            <a:normAutofit fontScale="47500" lnSpcReduction="20000"/>
          </a:bodyPr>
          <a:lstStyle/>
          <a:p>
            <a:pPr marL="0" indent="0" algn="just">
              <a:lnSpc>
                <a:spcPct val="120000"/>
              </a:lnSpc>
              <a:buNone/>
            </a:pPr>
            <a:r>
              <a:rPr lang="en-US" sz="4200" dirty="0" smtClean="0">
                <a:latin typeface="Times New Roman" pitchFamily="18" charset="0"/>
                <a:cs typeface="Times New Roman" pitchFamily="18" charset="0"/>
              </a:rPr>
              <a:t>Both </a:t>
            </a:r>
            <a:r>
              <a:rPr lang="en-US" sz="4200" dirty="0">
                <a:latin typeface="Times New Roman" pitchFamily="18" charset="0"/>
                <a:cs typeface="Times New Roman" pitchFamily="18" charset="0"/>
              </a:rPr>
              <a:t>sides of my family — my mum`s and my dad`s — are from a very small town south of London. My father is the postman and he also runs the local garage. My mum has a small shop at the garage where she sells things like newspapers, milk, bread — you know, everyday things. My dad`s sisters — he`s got six — all live in the village. Three of them went away to the States when they were in their twenties but they came back a few years ago. They were nurses and they worked in Boston for about fifteen years. I went to see them a couple of times when I was a student. Anyway, they`ve been back in England since 2009. Uncle Sam — that`s my mum`s only brother — went to university in Scotland where he studied business and economics. Now he lives and works in London for an international company but he has bought a small house near my mum and dad and he takes his family there every weekend. I think his wife likes our big family — it means she`s got lots of people to help her with their children</a:t>
            </a:r>
            <a:r>
              <a:rPr lang="en-US" sz="4200" dirty="0" smtClean="0">
                <a:latin typeface="Times New Roman" pitchFamily="18" charset="0"/>
                <a:cs typeface="Times New Roman" pitchFamily="18" charset="0"/>
              </a:rPr>
              <a:t>.</a:t>
            </a:r>
            <a:endParaRPr lang="ru-RU" dirty="0"/>
          </a:p>
        </p:txBody>
      </p:sp>
      <p:sp>
        <p:nvSpPr>
          <p:cNvPr id="4" name="Заголовок 1"/>
          <p:cNvSpPr txBox="1">
            <a:spLocks/>
          </p:cNvSpPr>
          <p:nvPr/>
        </p:nvSpPr>
        <p:spPr>
          <a:xfrm>
            <a:off x="323528" y="332656"/>
            <a:ext cx="8512108" cy="1143000"/>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4800" dirty="0" smtClean="0">
                <a:solidFill>
                  <a:schemeClr val="tx2"/>
                </a:solidFill>
                <a:effectLst>
                  <a:outerShdw blurRad="38100" dist="38100" dir="2700000" algn="tl">
                    <a:srgbClr val="000000">
                      <a:alpha val="43137"/>
                    </a:srgbClr>
                  </a:outerShdw>
                </a:effectLst>
              </a:rPr>
              <a:t>Вариант 1</a:t>
            </a:r>
          </a:p>
          <a:p>
            <a:pPr lvl="0"/>
            <a:r>
              <a:rPr lang="ru-RU" sz="2400" b="1" dirty="0"/>
              <a:t>Прочитайте текст вслух. У вас есть полторы </a:t>
            </a:r>
            <a:r>
              <a:rPr lang="ru-RU" sz="2400" b="1" dirty="0" smtClean="0"/>
              <a:t>минуты,  чтобы прочитать текст вслух</a:t>
            </a:r>
            <a:endParaRPr lang="ru-RU" sz="2400" b="1" dirty="0"/>
          </a:p>
          <a:p>
            <a:endParaRPr lang="ru-RU" sz="4800" dirty="0">
              <a:solidFill>
                <a:schemeClr val="tx2"/>
              </a:solidFill>
              <a:effectLst>
                <a:outerShdw blurRad="38100" dist="38100" dir="2700000" algn="tl">
                  <a:srgbClr val="000000">
                    <a:alpha val="43137"/>
                  </a:srgbClr>
                </a:outerShdw>
              </a:effectLst>
            </a:endParaRPr>
          </a:p>
        </p:txBody>
      </p:sp>
      <p:sp>
        <p:nvSpPr>
          <p:cNvPr id="5" name="Прямоугольник 4"/>
          <p:cNvSpPr/>
          <p:nvPr/>
        </p:nvSpPr>
        <p:spPr>
          <a:xfrm>
            <a:off x="323528"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90</a:t>
            </a:r>
            <a:endParaRPr lang="ru-RU" dirty="0"/>
          </a:p>
        </p:txBody>
      </p:sp>
      <p:sp>
        <p:nvSpPr>
          <p:cNvPr id="11" name="Прямоугольник 10"/>
          <p:cNvSpPr/>
          <p:nvPr/>
        </p:nvSpPr>
        <p:spPr>
          <a:xfrm>
            <a:off x="118762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80</a:t>
            </a:r>
            <a:endParaRPr lang="ru-RU" dirty="0"/>
          </a:p>
        </p:txBody>
      </p:sp>
      <p:sp>
        <p:nvSpPr>
          <p:cNvPr id="12" name="Прямоугольник 11"/>
          <p:cNvSpPr/>
          <p:nvPr/>
        </p:nvSpPr>
        <p:spPr>
          <a:xfrm>
            <a:off x="205172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7</a:t>
            </a:r>
            <a:r>
              <a:rPr lang="ru-RU" dirty="0" smtClean="0"/>
              <a:t>0</a:t>
            </a:r>
            <a:endParaRPr lang="ru-RU" dirty="0"/>
          </a:p>
        </p:txBody>
      </p:sp>
      <p:sp>
        <p:nvSpPr>
          <p:cNvPr id="13" name="Прямоугольник 12"/>
          <p:cNvSpPr/>
          <p:nvPr/>
        </p:nvSpPr>
        <p:spPr>
          <a:xfrm>
            <a:off x="553147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a:t>
            </a:r>
            <a:r>
              <a:rPr lang="ru-RU" dirty="0" smtClean="0"/>
              <a:t>0</a:t>
            </a:r>
            <a:endParaRPr lang="ru-RU" dirty="0"/>
          </a:p>
        </p:txBody>
      </p:sp>
      <p:sp>
        <p:nvSpPr>
          <p:cNvPr id="14" name="Прямоугольник 13"/>
          <p:cNvSpPr/>
          <p:nvPr/>
        </p:nvSpPr>
        <p:spPr>
          <a:xfrm>
            <a:off x="4667378"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a:t>
            </a:r>
            <a:r>
              <a:rPr lang="ru-RU" dirty="0" smtClean="0"/>
              <a:t>0</a:t>
            </a:r>
            <a:endParaRPr lang="ru-RU" dirty="0"/>
          </a:p>
        </p:txBody>
      </p:sp>
      <p:sp>
        <p:nvSpPr>
          <p:cNvPr id="15" name="Прямоугольник 14"/>
          <p:cNvSpPr/>
          <p:nvPr/>
        </p:nvSpPr>
        <p:spPr>
          <a:xfrm>
            <a:off x="2915816"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60</a:t>
            </a:r>
            <a:endParaRPr lang="ru-RU" dirty="0"/>
          </a:p>
        </p:txBody>
      </p:sp>
      <p:sp>
        <p:nvSpPr>
          <p:cNvPr id="16" name="Прямоугольник 15"/>
          <p:cNvSpPr/>
          <p:nvPr/>
        </p:nvSpPr>
        <p:spPr>
          <a:xfrm>
            <a:off x="380506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5</a:t>
            </a:r>
            <a:r>
              <a:rPr lang="ru-RU" dirty="0" smtClean="0"/>
              <a:t>0</a:t>
            </a:r>
            <a:endParaRPr lang="ru-RU" dirty="0"/>
          </a:p>
        </p:txBody>
      </p:sp>
      <p:sp>
        <p:nvSpPr>
          <p:cNvPr id="17" name="Прямоугольник 16"/>
          <p:cNvSpPr/>
          <p:nvPr/>
        </p:nvSpPr>
        <p:spPr>
          <a:xfrm>
            <a:off x="639557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20</a:t>
            </a:r>
            <a:endParaRPr lang="ru-RU" dirty="0"/>
          </a:p>
        </p:txBody>
      </p:sp>
      <p:sp>
        <p:nvSpPr>
          <p:cNvPr id="18" name="Прямоугольник 17"/>
          <p:cNvSpPr/>
          <p:nvPr/>
        </p:nvSpPr>
        <p:spPr>
          <a:xfrm>
            <a:off x="727517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10</a:t>
            </a:r>
            <a:endParaRPr lang="ru-RU" dirty="0"/>
          </a:p>
        </p:txBody>
      </p:sp>
      <p:sp>
        <p:nvSpPr>
          <p:cNvPr id="19" name="Прямоугольник 18"/>
          <p:cNvSpPr/>
          <p:nvPr/>
        </p:nvSpPr>
        <p:spPr>
          <a:xfrm>
            <a:off x="813927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0</a:t>
            </a:r>
            <a:endParaRPr lang="ru-RU" dirty="0"/>
          </a:p>
        </p:txBody>
      </p:sp>
    </p:spTree>
    <p:extLst>
      <p:ext uri="{BB962C8B-B14F-4D97-AF65-F5344CB8AC3E}">
        <p14:creationId xmlns:p14="http://schemas.microsoft.com/office/powerpoint/2010/main" val="1632841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1000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12000"/>
                            </p:stCondLst>
                            <p:childTnLst>
                              <p:par>
                                <p:cTn id="11" presetID="1" presetClass="entr" presetSubtype="0" fill="hold" grpId="0" nodeType="afterEffect">
                                  <p:stCondLst>
                                    <p:cond delay="1000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22000"/>
                            </p:stCondLst>
                            <p:childTnLst>
                              <p:par>
                                <p:cTn id="14" presetID="1" presetClass="entr" presetSubtype="0" fill="hold" grpId="0" nodeType="afterEffect">
                                  <p:stCondLst>
                                    <p:cond delay="10000"/>
                                  </p:stCondLst>
                                  <p:childTnLst>
                                    <p:set>
                                      <p:cBhvr>
                                        <p:cTn id="15" dur="1" fill="hold">
                                          <p:stCondLst>
                                            <p:cond delay="0"/>
                                          </p:stCondLst>
                                        </p:cTn>
                                        <p:tgtEl>
                                          <p:spTgt spid="15"/>
                                        </p:tgtEl>
                                        <p:attrNameLst>
                                          <p:attrName>style.visibility</p:attrName>
                                        </p:attrNameLst>
                                      </p:cBhvr>
                                      <p:to>
                                        <p:strVal val="visible"/>
                                      </p:to>
                                    </p:set>
                                  </p:childTnLst>
                                </p:cTn>
                              </p:par>
                            </p:childTnLst>
                          </p:cTn>
                        </p:par>
                        <p:par>
                          <p:cTn id="16" fill="hold">
                            <p:stCondLst>
                              <p:cond delay="32000"/>
                            </p:stCondLst>
                            <p:childTnLst>
                              <p:par>
                                <p:cTn id="17" presetID="1" presetClass="entr" presetSubtype="0" fill="hold" grpId="0" nodeType="afterEffect">
                                  <p:stCondLst>
                                    <p:cond delay="10000"/>
                                  </p:stCondLst>
                                  <p:childTnLst>
                                    <p:set>
                                      <p:cBhvr>
                                        <p:cTn id="18" dur="1" fill="hold">
                                          <p:stCondLst>
                                            <p:cond delay="0"/>
                                          </p:stCondLst>
                                        </p:cTn>
                                        <p:tgtEl>
                                          <p:spTgt spid="16"/>
                                        </p:tgtEl>
                                        <p:attrNameLst>
                                          <p:attrName>style.visibility</p:attrName>
                                        </p:attrNameLst>
                                      </p:cBhvr>
                                      <p:to>
                                        <p:strVal val="visible"/>
                                      </p:to>
                                    </p:set>
                                  </p:childTnLst>
                                </p:cTn>
                              </p:par>
                            </p:childTnLst>
                          </p:cTn>
                        </p:par>
                        <p:par>
                          <p:cTn id="19" fill="hold">
                            <p:stCondLst>
                              <p:cond delay="42000"/>
                            </p:stCondLst>
                            <p:childTnLst>
                              <p:par>
                                <p:cTn id="20" presetID="1" presetClass="entr" presetSubtype="0" fill="hold" grpId="0" nodeType="afterEffect">
                                  <p:stCondLst>
                                    <p:cond delay="10000"/>
                                  </p:stCondLst>
                                  <p:childTnLst>
                                    <p:set>
                                      <p:cBhvr>
                                        <p:cTn id="21" dur="1" fill="hold">
                                          <p:stCondLst>
                                            <p:cond delay="0"/>
                                          </p:stCondLst>
                                        </p:cTn>
                                        <p:tgtEl>
                                          <p:spTgt spid="14"/>
                                        </p:tgtEl>
                                        <p:attrNameLst>
                                          <p:attrName>style.visibility</p:attrName>
                                        </p:attrNameLst>
                                      </p:cBhvr>
                                      <p:to>
                                        <p:strVal val="visible"/>
                                      </p:to>
                                    </p:set>
                                  </p:childTnLst>
                                </p:cTn>
                              </p:par>
                            </p:childTnLst>
                          </p:cTn>
                        </p:par>
                        <p:par>
                          <p:cTn id="22" fill="hold">
                            <p:stCondLst>
                              <p:cond delay="52000"/>
                            </p:stCondLst>
                            <p:childTnLst>
                              <p:par>
                                <p:cTn id="23" presetID="1" presetClass="entr" presetSubtype="0" fill="hold" grpId="1" nodeType="afterEffect">
                                  <p:stCondLst>
                                    <p:cond delay="10000"/>
                                  </p:stCondLst>
                                  <p:childTnLst>
                                    <p:set>
                                      <p:cBhvr>
                                        <p:cTn id="24" dur="1" fill="hold">
                                          <p:stCondLst>
                                            <p:cond delay="0"/>
                                          </p:stCondLst>
                                        </p:cTn>
                                        <p:tgtEl>
                                          <p:spTgt spid="14"/>
                                        </p:tgtEl>
                                        <p:attrNameLst>
                                          <p:attrName>style.visibility</p:attrName>
                                        </p:attrNameLst>
                                      </p:cBhvr>
                                      <p:to>
                                        <p:strVal val="visible"/>
                                      </p:to>
                                    </p:set>
                                  </p:childTnLst>
                                </p:cTn>
                              </p:par>
                            </p:childTnLst>
                          </p:cTn>
                        </p:par>
                        <p:par>
                          <p:cTn id="25" fill="hold">
                            <p:stCondLst>
                              <p:cond delay="62000"/>
                            </p:stCondLst>
                            <p:childTnLst>
                              <p:par>
                                <p:cTn id="26" presetID="1" presetClass="entr" presetSubtype="0" fill="hold" grpId="0" nodeType="afterEffect">
                                  <p:stCondLst>
                                    <p:cond delay="10000"/>
                                  </p:stCondLst>
                                  <p:childTnLst>
                                    <p:set>
                                      <p:cBhvr>
                                        <p:cTn id="27" dur="1" fill="hold">
                                          <p:stCondLst>
                                            <p:cond delay="0"/>
                                          </p:stCondLst>
                                        </p:cTn>
                                        <p:tgtEl>
                                          <p:spTgt spid="13"/>
                                        </p:tgtEl>
                                        <p:attrNameLst>
                                          <p:attrName>style.visibility</p:attrName>
                                        </p:attrNameLst>
                                      </p:cBhvr>
                                      <p:to>
                                        <p:strVal val="visible"/>
                                      </p:to>
                                    </p:set>
                                  </p:childTnLst>
                                </p:cTn>
                              </p:par>
                            </p:childTnLst>
                          </p:cTn>
                        </p:par>
                        <p:par>
                          <p:cTn id="28" fill="hold">
                            <p:stCondLst>
                              <p:cond delay="72000"/>
                            </p:stCondLst>
                            <p:childTnLst>
                              <p:par>
                                <p:cTn id="29" presetID="1" presetClass="entr" presetSubtype="0" fill="hold" grpId="0" nodeType="afterEffect">
                                  <p:stCondLst>
                                    <p:cond delay="1000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p:stCondLst>
                              <p:cond delay="82000"/>
                            </p:stCondLst>
                            <p:childTnLst>
                              <p:par>
                                <p:cTn id="32" presetID="1" presetClass="entr" presetSubtype="0" fill="hold" grpId="0" nodeType="afterEffect">
                                  <p:stCondLst>
                                    <p:cond delay="10000"/>
                                  </p:stCondLst>
                                  <p:childTnLst>
                                    <p:set>
                                      <p:cBhvr>
                                        <p:cTn id="33" dur="1" fill="hold">
                                          <p:stCondLst>
                                            <p:cond delay="0"/>
                                          </p:stCondLst>
                                        </p:cTn>
                                        <p:tgtEl>
                                          <p:spTgt spid="18"/>
                                        </p:tgtEl>
                                        <p:attrNameLst>
                                          <p:attrName>style.visibility</p:attrName>
                                        </p:attrNameLst>
                                      </p:cBhvr>
                                      <p:to>
                                        <p:strVal val="visible"/>
                                      </p:to>
                                    </p:set>
                                  </p:childTnLst>
                                </p:cTn>
                              </p:par>
                            </p:childTnLst>
                          </p:cTn>
                        </p:par>
                        <p:par>
                          <p:cTn id="34" fill="hold">
                            <p:stCondLst>
                              <p:cond delay="92000"/>
                            </p:stCondLst>
                            <p:childTnLst>
                              <p:par>
                                <p:cTn id="35" presetID="1" presetClass="entr" presetSubtype="0" fill="hold" grpId="0" nodeType="afterEffect">
                                  <p:stCondLst>
                                    <p:cond delay="1000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13" grpId="0" animBg="1"/>
      <p:bldP spid="14" grpId="0" animBg="1"/>
      <p:bldP spid="14" grpId="1" animBg="1"/>
      <p:bldP spid="15" grpId="0" animBg="1"/>
      <p:bldP spid="16" grpId="0" animBg="1"/>
      <p:bldP spid="17"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340769"/>
            <a:ext cx="8229600" cy="4392488"/>
          </a:xfrm>
        </p:spPr>
        <p:txBody>
          <a:bodyPr>
            <a:normAutofit fontScale="47500" lnSpcReduction="20000"/>
          </a:bodyPr>
          <a:lstStyle/>
          <a:p>
            <a:pPr marL="0" indent="0" algn="just">
              <a:lnSpc>
                <a:spcPct val="120000"/>
              </a:lnSpc>
              <a:buNone/>
            </a:pPr>
            <a:r>
              <a:rPr lang="en-US" sz="4200" dirty="0" smtClean="0">
                <a:latin typeface="Times New Roman" pitchFamily="18" charset="0"/>
                <a:cs typeface="Times New Roman" pitchFamily="18" charset="0"/>
              </a:rPr>
              <a:t>Both </a:t>
            </a:r>
            <a:r>
              <a:rPr lang="en-US" sz="4200" dirty="0">
                <a:latin typeface="Times New Roman" pitchFamily="18" charset="0"/>
                <a:cs typeface="Times New Roman" pitchFamily="18" charset="0"/>
              </a:rPr>
              <a:t>sides of my family — my mum`s and my dad`s — are from a very small town south of London. My father is the postman and he also runs the local garage. My mum has a small shop at the garage where she sells things like newspapers, milk, bread — you know, everyday things. My dad`s sisters — he`s got six — all live in the village. Three of them went away to the States when they were in their twenties but they came back a few years ago. They were nurses and they worked in Boston for about fifteen years. I went to see them a couple of times when I was a student. Anyway, they`ve been back in England since 2009. Uncle Sam — that`s my mum`s only brother — went to university in Scotland where he studied business and economics. Now he lives and works in London for an international company but he has bought a small house near my mum and dad and he takes his family there every weekend. I think his wife likes our big family — it means she`s got lots of people to help her with their children</a:t>
            </a:r>
            <a:r>
              <a:rPr lang="en-US" sz="4200" dirty="0" smtClean="0">
                <a:latin typeface="Times New Roman" pitchFamily="18" charset="0"/>
                <a:cs typeface="Times New Roman" pitchFamily="18" charset="0"/>
              </a:rPr>
              <a:t>.</a:t>
            </a:r>
            <a:endParaRPr lang="ru-RU" dirty="0"/>
          </a:p>
        </p:txBody>
      </p:sp>
      <p:sp>
        <p:nvSpPr>
          <p:cNvPr id="4" name="Заголовок 1"/>
          <p:cNvSpPr txBox="1">
            <a:spLocks/>
          </p:cNvSpPr>
          <p:nvPr/>
        </p:nvSpPr>
        <p:spPr>
          <a:xfrm>
            <a:off x="323528" y="548680"/>
            <a:ext cx="8512108" cy="114300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4800" dirty="0" smtClean="0">
                <a:solidFill>
                  <a:schemeClr val="tx2"/>
                </a:solidFill>
                <a:effectLst>
                  <a:outerShdw blurRad="38100" dist="38100" dir="2700000" algn="tl">
                    <a:srgbClr val="000000">
                      <a:alpha val="43137"/>
                    </a:srgbClr>
                  </a:outerShdw>
                </a:effectLst>
              </a:rPr>
              <a:t>Вариант 1</a:t>
            </a:r>
          </a:p>
          <a:p>
            <a:r>
              <a:rPr lang="ru-RU" sz="2400" b="1" dirty="0" smtClean="0"/>
              <a:t>Проверь себя</a:t>
            </a:r>
            <a:endParaRPr lang="ru-RU" sz="2400" b="1" dirty="0"/>
          </a:p>
          <a:p>
            <a:pPr lvl="0"/>
            <a:endParaRPr lang="ru-RU" sz="2400" b="1" dirty="0"/>
          </a:p>
          <a:p>
            <a:endParaRPr lang="ru-RU" sz="4800" dirty="0">
              <a:solidFill>
                <a:schemeClr val="tx2"/>
              </a:solidFill>
              <a:effectLst>
                <a:outerShdw blurRad="38100" dist="38100" dir="2700000" algn="tl">
                  <a:srgbClr val="000000">
                    <a:alpha val="43137"/>
                  </a:srgbClr>
                </a:outerShdw>
              </a:effectLst>
            </a:endParaRPr>
          </a:p>
        </p:txBody>
      </p:sp>
      <p:pic>
        <p:nvPicPr>
          <p:cNvPr id="2" name="чтение 3333333333705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173182" y="5589240"/>
            <a:ext cx="406400" cy="406400"/>
          </a:xfrm>
          <a:prstGeom prst="rect">
            <a:avLst/>
          </a:prstGeom>
        </p:spPr>
      </p:pic>
      <p:sp>
        <p:nvSpPr>
          <p:cNvPr id="5" name="Стрелка влево 4">
            <a:hlinkClick r:id="rId5" action="ppaction://hlinksldjump"/>
          </p:cNvPr>
          <p:cNvSpPr/>
          <p:nvPr/>
        </p:nvSpPr>
        <p:spPr>
          <a:xfrm>
            <a:off x="539552" y="5877272"/>
            <a:ext cx="3456384" cy="673720"/>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dirty="0" smtClean="0">
                <a:effectLst>
                  <a:outerShdw blurRad="38100" dist="38100" dir="2700000" algn="tl">
                    <a:srgbClr val="000000">
                      <a:alpha val="43137"/>
                    </a:srgbClr>
                  </a:outerShdw>
                </a:effectLst>
              </a:rPr>
              <a:t>Вернуться в главное меню </a:t>
            </a:r>
            <a:endParaRPr lang="ru-RU"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7341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3000"/>
                                  </p:stCondLst>
                                  <p:childTnLst>
                                    <p:cmd type="call" cmd="playFrom(0.0)">
                                      <p:cBhvr>
                                        <p:cTn id="6" dur="637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0508" y="908720"/>
            <a:ext cx="8484074" cy="4392488"/>
          </a:xfrm>
        </p:spPr>
        <p:txBody>
          <a:bodyPr>
            <a:noAutofit/>
          </a:bodyPr>
          <a:lstStyle/>
          <a:p>
            <a:pPr marL="0" indent="0" algn="just">
              <a:lnSpc>
                <a:spcPct val="120000"/>
              </a:lnSpc>
              <a:buNone/>
            </a:pPr>
            <a:r>
              <a:rPr lang="en-US" sz="1900" dirty="0" smtClean="0">
                <a:latin typeface="Times New Roman" pitchFamily="18" charset="0"/>
                <a:cs typeface="Times New Roman" pitchFamily="18" charset="0"/>
              </a:rPr>
              <a:t>The </a:t>
            </a:r>
            <a:r>
              <a:rPr lang="en-US" sz="1900" dirty="0">
                <a:latin typeface="Times New Roman" pitchFamily="18" charset="0"/>
                <a:cs typeface="Times New Roman" pitchFamily="18" charset="0"/>
              </a:rPr>
              <a:t>general opinion abroad is that London has fog or rain, or both, every day of the year, but on the day that I arrived from a quiet little town in Sweden it was fine and warm, there was a bright sun and a cloudless sky. The next day was just as beautiful; there was a slight wind that gently moved the leaves on the trees, and you could smell the spring in the air. “Life is grand,” I thought, as I took my friend Arthur for a walk in Kensington Gardens. It wasn`t a straight road and I found the way very easily. When I got my first sight of the gardens the beauty of it all nearly took my breath away. The trees were just bursting into leaf, fresh and green and lovely, and there were beds of spring flowers, red and orange and purple, in the beautiful, smooth grass under the trees. People in light spring clothes were walking about, and, to my surprise, they walked not only along the paths but also across the grass, and no one said a word to them about it. I had never seen such a thing before. We passed a pool in which ducks were swimming, a children’s playground with crowds of happy children, and everywhere people whose language I couldn’t understand.</a:t>
            </a:r>
            <a:endParaRPr lang="ru-RU" sz="1900" dirty="0">
              <a:latin typeface="Times New Roman" pitchFamily="18" charset="0"/>
              <a:cs typeface="Times New Roman" pitchFamily="18" charset="0"/>
            </a:endParaRPr>
          </a:p>
        </p:txBody>
      </p:sp>
      <p:sp>
        <p:nvSpPr>
          <p:cNvPr id="4" name="Заголовок 1"/>
          <p:cNvSpPr txBox="1">
            <a:spLocks/>
          </p:cNvSpPr>
          <p:nvPr/>
        </p:nvSpPr>
        <p:spPr>
          <a:xfrm>
            <a:off x="323528" y="188640"/>
            <a:ext cx="8512108" cy="1143000"/>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4800" dirty="0" smtClean="0">
                <a:solidFill>
                  <a:schemeClr val="tx2"/>
                </a:solidFill>
                <a:effectLst>
                  <a:outerShdw blurRad="38100" dist="38100" dir="2700000" algn="tl">
                    <a:srgbClr val="000000">
                      <a:alpha val="43137"/>
                    </a:srgbClr>
                  </a:outerShdw>
                </a:effectLst>
              </a:rPr>
              <a:t>Вариант 2</a:t>
            </a:r>
          </a:p>
          <a:p>
            <a:pPr lvl="0"/>
            <a:r>
              <a:rPr lang="ru-RU" sz="2400" b="1" dirty="0"/>
              <a:t>Прочитайте текст вслух. У вас есть полторы минуты  на подготовку</a:t>
            </a:r>
          </a:p>
          <a:p>
            <a:endParaRPr lang="ru-RU" sz="4800" dirty="0">
              <a:solidFill>
                <a:schemeClr val="tx2"/>
              </a:solidFill>
              <a:effectLst>
                <a:outerShdw blurRad="38100" dist="38100" dir="2700000" algn="tl">
                  <a:srgbClr val="000000">
                    <a:alpha val="43137"/>
                  </a:srgbClr>
                </a:outerShdw>
              </a:effectLst>
            </a:endParaRPr>
          </a:p>
        </p:txBody>
      </p:sp>
      <p:sp>
        <p:nvSpPr>
          <p:cNvPr id="5" name="Прямоугольник 4"/>
          <p:cNvSpPr/>
          <p:nvPr/>
        </p:nvSpPr>
        <p:spPr>
          <a:xfrm>
            <a:off x="323528"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90</a:t>
            </a:r>
            <a:endParaRPr lang="ru-RU" dirty="0"/>
          </a:p>
        </p:txBody>
      </p:sp>
      <p:sp>
        <p:nvSpPr>
          <p:cNvPr id="11" name="Прямоугольник 10"/>
          <p:cNvSpPr/>
          <p:nvPr/>
        </p:nvSpPr>
        <p:spPr>
          <a:xfrm>
            <a:off x="118762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80</a:t>
            </a:r>
            <a:endParaRPr lang="ru-RU" dirty="0"/>
          </a:p>
        </p:txBody>
      </p:sp>
      <p:sp>
        <p:nvSpPr>
          <p:cNvPr id="12" name="Прямоугольник 11"/>
          <p:cNvSpPr/>
          <p:nvPr/>
        </p:nvSpPr>
        <p:spPr>
          <a:xfrm>
            <a:off x="205172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7</a:t>
            </a:r>
            <a:r>
              <a:rPr lang="ru-RU" dirty="0" smtClean="0"/>
              <a:t>0</a:t>
            </a:r>
            <a:endParaRPr lang="ru-RU" dirty="0"/>
          </a:p>
        </p:txBody>
      </p:sp>
      <p:sp>
        <p:nvSpPr>
          <p:cNvPr id="13" name="Прямоугольник 12"/>
          <p:cNvSpPr/>
          <p:nvPr/>
        </p:nvSpPr>
        <p:spPr>
          <a:xfrm>
            <a:off x="553147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a:t>
            </a:r>
            <a:r>
              <a:rPr lang="ru-RU" dirty="0" smtClean="0"/>
              <a:t>0</a:t>
            </a:r>
            <a:endParaRPr lang="ru-RU" dirty="0"/>
          </a:p>
        </p:txBody>
      </p:sp>
      <p:sp>
        <p:nvSpPr>
          <p:cNvPr id="14" name="Прямоугольник 13"/>
          <p:cNvSpPr/>
          <p:nvPr/>
        </p:nvSpPr>
        <p:spPr>
          <a:xfrm>
            <a:off x="4667378"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a:t>
            </a:r>
            <a:r>
              <a:rPr lang="ru-RU" dirty="0" smtClean="0"/>
              <a:t>0</a:t>
            </a:r>
            <a:endParaRPr lang="ru-RU" dirty="0"/>
          </a:p>
        </p:txBody>
      </p:sp>
      <p:sp>
        <p:nvSpPr>
          <p:cNvPr id="15" name="Прямоугольник 14"/>
          <p:cNvSpPr/>
          <p:nvPr/>
        </p:nvSpPr>
        <p:spPr>
          <a:xfrm>
            <a:off x="2915816"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60</a:t>
            </a:r>
            <a:endParaRPr lang="ru-RU" dirty="0"/>
          </a:p>
        </p:txBody>
      </p:sp>
      <p:sp>
        <p:nvSpPr>
          <p:cNvPr id="16" name="Прямоугольник 15"/>
          <p:cNvSpPr/>
          <p:nvPr/>
        </p:nvSpPr>
        <p:spPr>
          <a:xfrm>
            <a:off x="380506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5</a:t>
            </a:r>
            <a:r>
              <a:rPr lang="ru-RU" dirty="0" smtClean="0"/>
              <a:t>0</a:t>
            </a:r>
            <a:endParaRPr lang="ru-RU" dirty="0"/>
          </a:p>
        </p:txBody>
      </p:sp>
      <p:sp>
        <p:nvSpPr>
          <p:cNvPr id="17" name="Прямоугольник 16"/>
          <p:cNvSpPr/>
          <p:nvPr/>
        </p:nvSpPr>
        <p:spPr>
          <a:xfrm>
            <a:off x="639557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20</a:t>
            </a:r>
            <a:endParaRPr lang="ru-RU" dirty="0"/>
          </a:p>
        </p:txBody>
      </p:sp>
      <p:sp>
        <p:nvSpPr>
          <p:cNvPr id="18" name="Прямоугольник 17"/>
          <p:cNvSpPr/>
          <p:nvPr/>
        </p:nvSpPr>
        <p:spPr>
          <a:xfrm>
            <a:off x="727517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10</a:t>
            </a:r>
            <a:endParaRPr lang="ru-RU" dirty="0"/>
          </a:p>
        </p:txBody>
      </p:sp>
      <p:sp>
        <p:nvSpPr>
          <p:cNvPr id="19" name="Прямоугольник 18"/>
          <p:cNvSpPr/>
          <p:nvPr/>
        </p:nvSpPr>
        <p:spPr>
          <a:xfrm>
            <a:off x="813927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0</a:t>
            </a:r>
            <a:endParaRPr lang="ru-RU" dirty="0"/>
          </a:p>
        </p:txBody>
      </p:sp>
    </p:spTree>
    <p:extLst>
      <p:ext uri="{BB962C8B-B14F-4D97-AF65-F5344CB8AC3E}">
        <p14:creationId xmlns:p14="http://schemas.microsoft.com/office/powerpoint/2010/main" val="237849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1000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12000"/>
                            </p:stCondLst>
                            <p:childTnLst>
                              <p:par>
                                <p:cTn id="11" presetID="1" presetClass="entr" presetSubtype="0" fill="hold" grpId="0" nodeType="afterEffect">
                                  <p:stCondLst>
                                    <p:cond delay="1000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22000"/>
                            </p:stCondLst>
                            <p:childTnLst>
                              <p:par>
                                <p:cTn id="14" presetID="1" presetClass="entr" presetSubtype="0" fill="hold" grpId="0" nodeType="afterEffect">
                                  <p:stCondLst>
                                    <p:cond delay="10000"/>
                                  </p:stCondLst>
                                  <p:childTnLst>
                                    <p:set>
                                      <p:cBhvr>
                                        <p:cTn id="15" dur="1" fill="hold">
                                          <p:stCondLst>
                                            <p:cond delay="0"/>
                                          </p:stCondLst>
                                        </p:cTn>
                                        <p:tgtEl>
                                          <p:spTgt spid="15"/>
                                        </p:tgtEl>
                                        <p:attrNameLst>
                                          <p:attrName>style.visibility</p:attrName>
                                        </p:attrNameLst>
                                      </p:cBhvr>
                                      <p:to>
                                        <p:strVal val="visible"/>
                                      </p:to>
                                    </p:set>
                                  </p:childTnLst>
                                </p:cTn>
                              </p:par>
                            </p:childTnLst>
                          </p:cTn>
                        </p:par>
                        <p:par>
                          <p:cTn id="16" fill="hold">
                            <p:stCondLst>
                              <p:cond delay="32000"/>
                            </p:stCondLst>
                            <p:childTnLst>
                              <p:par>
                                <p:cTn id="17" presetID="1" presetClass="entr" presetSubtype="0" fill="hold" grpId="0" nodeType="afterEffect">
                                  <p:stCondLst>
                                    <p:cond delay="10000"/>
                                  </p:stCondLst>
                                  <p:childTnLst>
                                    <p:set>
                                      <p:cBhvr>
                                        <p:cTn id="18" dur="1" fill="hold">
                                          <p:stCondLst>
                                            <p:cond delay="0"/>
                                          </p:stCondLst>
                                        </p:cTn>
                                        <p:tgtEl>
                                          <p:spTgt spid="16"/>
                                        </p:tgtEl>
                                        <p:attrNameLst>
                                          <p:attrName>style.visibility</p:attrName>
                                        </p:attrNameLst>
                                      </p:cBhvr>
                                      <p:to>
                                        <p:strVal val="visible"/>
                                      </p:to>
                                    </p:set>
                                  </p:childTnLst>
                                </p:cTn>
                              </p:par>
                            </p:childTnLst>
                          </p:cTn>
                        </p:par>
                        <p:par>
                          <p:cTn id="19" fill="hold">
                            <p:stCondLst>
                              <p:cond delay="42000"/>
                            </p:stCondLst>
                            <p:childTnLst>
                              <p:par>
                                <p:cTn id="20" presetID="1" presetClass="entr" presetSubtype="0" fill="hold" grpId="0" nodeType="afterEffect">
                                  <p:stCondLst>
                                    <p:cond delay="10000"/>
                                  </p:stCondLst>
                                  <p:childTnLst>
                                    <p:set>
                                      <p:cBhvr>
                                        <p:cTn id="21" dur="1" fill="hold">
                                          <p:stCondLst>
                                            <p:cond delay="0"/>
                                          </p:stCondLst>
                                        </p:cTn>
                                        <p:tgtEl>
                                          <p:spTgt spid="14"/>
                                        </p:tgtEl>
                                        <p:attrNameLst>
                                          <p:attrName>style.visibility</p:attrName>
                                        </p:attrNameLst>
                                      </p:cBhvr>
                                      <p:to>
                                        <p:strVal val="visible"/>
                                      </p:to>
                                    </p:set>
                                  </p:childTnLst>
                                </p:cTn>
                              </p:par>
                            </p:childTnLst>
                          </p:cTn>
                        </p:par>
                        <p:par>
                          <p:cTn id="22" fill="hold">
                            <p:stCondLst>
                              <p:cond delay="52000"/>
                            </p:stCondLst>
                            <p:childTnLst>
                              <p:par>
                                <p:cTn id="23" presetID="1" presetClass="entr" presetSubtype="0" fill="hold" grpId="1" nodeType="afterEffect">
                                  <p:stCondLst>
                                    <p:cond delay="10000"/>
                                  </p:stCondLst>
                                  <p:childTnLst>
                                    <p:set>
                                      <p:cBhvr>
                                        <p:cTn id="24" dur="1" fill="hold">
                                          <p:stCondLst>
                                            <p:cond delay="0"/>
                                          </p:stCondLst>
                                        </p:cTn>
                                        <p:tgtEl>
                                          <p:spTgt spid="14"/>
                                        </p:tgtEl>
                                        <p:attrNameLst>
                                          <p:attrName>style.visibility</p:attrName>
                                        </p:attrNameLst>
                                      </p:cBhvr>
                                      <p:to>
                                        <p:strVal val="visible"/>
                                      </p:to>
                                    </p:set>
                                  </p:childTnLst>
                                </p:cTn>
                              </p:par>
                            </p:childTnLst>
                          </p:cTn>
                        </p:par>
                        <p:par>
                          <p:cTn id="25" fill="hold">
                            <p:stCondLst>
                              <p:cond delay="62000"/>
                            </p:stCondLst>
                            <p:childTnLst>
                              <p:par>
                                <p:cTn id="26" presetID="1" presetClass="entr" presetSubtype="0" fill="hold" grpId="0" nodeType="afterEffect">
                                  <p:stCondLst>
                                    <p:cond delay="10000"/>
                                  </p:stCondLst>
                                  <p:childTnLst>
                                    <p:set>
                                      <p:cBhvr>
                                        <p:cTn id="27" dur="1" fill="hold">
                                          <p:stCondLst>
                                            <p:cond delay="0"/>
                                          </p:stCondLst>
                                        </p:cTn>
                                        <p:tgtEl>
                                          <p:spTgt spid="13"/>
                                        </p:tgtEl>
                                        <p:attrNameLst>
                                          <p:attrName>style.visibility</p:attrName>
                                        </p:attrNameLst>
                                      </p:cBhvr>
                                      <p:to>
                                        <p:strVal val="visible"/>
                                      </p:to>
                                    </p:set>
                                  </p:childTnLst>
                                </p:cTn>
                              </p:par>
                            </p:childTnLst>
                          </p:cTn>
                        </p:par>
                        <p:par>
                          <p:cTn id="28" fill="hold">
                            <p:stCondLst>
                              <p:cond delay="72000"/>
                            </p:stCondLst>
                            <p:childTnLst>
                              <p:par>
                                <p:cTn id="29" presetID="1" presetClass="entr" presetSubtype="0" fill="hold" grpId="0" nodeType="afterEffect">
                                  <p:stCondLst>
                                    <p:cond delay="1000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p:stCondLst>
                              <p:cond delay="82000"/>
                            </p:stCondLst>
                            <p:childTnLst>
                              <p:par>
                                <p:cTn id="32" presetID="1" presetClass="entr" presetSubtype="0" fill="hold" grpId="0" nodeType="afterEffect">
                                  <p:stCondLst>
                                    <p:cond delay="10000"/>
                                  </p:stCondLst>
                                  <p:childTnLst>
                                    <p:set>
                                      <p:cBhvr>
                                        <p:cTn id="33" dur="1" fill="hold">
                                          <p:stCondLst>
                                            <p:cond delay="0"/>
                                          </p:stCondLst>
                                        </p:cTn>
                                        <p:tgtEl>
                                          <p:spTgt spid="18"/>
                                        </p:tgtEl>
                                        <p:attrNameLst>
                                          <p:attrName>style.visibility</p:attrName>
                                        </p:attrNameLst>
                                      </p:cBhvr>
                                      <p:to>
                                        <p:strVal val="visible"/>
                                      </p:to>
                                    </p:set>
                                  </p:childTnLst>
                                </p:cTn>
                              </p:par>
                            </p:childTnLst>
                          </p:cTn>
                        </p:par>
                        <p:par>
                          <p:cTn id="34" fill="hold">
                            <p:stCondLst>
                              <p:cond delay="92000"/>
                            </p:stCondLst>
                            <p:childTnLst>
                              <p:par>
                                <p:cTn id="35" presetID="1" presetClass="entr" presetSubtype="0" fill="hold" grpId="0" nodeType="afterEffect">
                                  <p:stCondLst>
                                    <p:cond delay="1000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13" grpId="0" animBg="1"/>
      <p:bldP spid="14" grpId="0" animBg="1"/>
      <p:bldP spid="14" grpId="1" animBg="1"/>
      <p:bldP spid="15" grpId="0" animBg="1"/>
      <p:bldP spid="16" grpId="0" animBg="1"/>
      <p:bldP spid="1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0508" y="908720"/>
            <a:ext cx="8484074" cy="4392488"/>
          </a:xfrm>
        </p:spPr>
        <p:txBody>
          <a:bodyPr>
            <a:noAutofit/>
          </a:bodyPr>
          <a:lstStyle/>
          <a:p>
            <a:pPr marL="0" indent="0" algn="just">
              <a:lnSpc>
                <a:spcPct val="120000"/>
              </a:lnSpc>
              <a:buNone/>
            </a:pPr>
            <a:r>
              <a:rPr lang="en-US" sz="1900" dirty="0" smtClean="0">
                <a:latin typeface="Times New Roman" pitchFamily="18" charset="0"/>
                <a:cs typeface="Times New Roman" pitchFamily="18" charset="0"/>
              </a:rPr>
              <a:t>The </a:t>
            </a:r>
            <a:r>
              <a:rPr lang="en-US" sz="1900" dirty="0">
                <a:latin typeface="Times New Roman" pitchFamily="18" charset="0"/>
                <a:cs typeface="Times New Roman" pitchFamily="18" charset="0"/>
              </a:rPr>
              <a:t>general opinion abroad is that London has fog or rain, or both, every day of the year, but on the day that I arrived from a quiet little town in Sweden it was fine and warm, there was a bright sun and a cloudless sky. The next day was just as beautiful; there was a slight wind that gently moved the leaves on the trees, and you could smell the spring in the air. “Life is grand,” I thought, as I took my friend Arthur for a walk in Kensington Gardens. It wasn`t a straight road and I found the way very easily. When I got my first sight of the gardens the beauty of it all nearly took my breath away. The trees were just bursting into leaf, fresh and green and lovely, and there were beds of spring flowers, red and orange and purple, in the beautiful, smooth grass under the trees. People in light spring clothes were walking about, and, to my surprise, they walked not only along the paths but also across the grass, and no one said a word to them about it. I had never seen such a thing before. We passed a pool in which ducks were swimming, a children’s playground with crowds of happy children, and everywhere people whose language I couldn’t understand.</a:t>
            </a:r>
            <a:endParaRPr lang="ru-RU" sz="1900" dirty="0">
              <a:latin typeface="Times New Roman" pitchFamily="18" charset="0"/>
              <a:cs typeface="Times New Roman" pitchFamily="18" charset="0"/>
            </a:endParaRPr>
          </a:p>
        </p:txBody>
      </p:sp>
      <p:sp>
        <p:nvSpPr>
          <p:cNvPr id="4" name="Заголовок 1"/>
          <p:cNvSpPr txBox="1">
            <a:spLocks/>
          </p:cNvSpPr>
          <p:nvPr/>
        </p:nvSpPr>
        <p:spPr>
          <a:xfrm>
            <a:off x="281053" y="396769"/>
            <a:ext cx="851210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3600" dirty="0" smtClean="0">
                <a:solidFill>
                  <a:schemeClr val="tx2"/>
                </a:solidFill>
                <a:effectLst>
                  <a:outerShdw blurRad="38100" dist="38100" dir="2700000" algn="tl">
                    <a:srgbClr val="000000">
                      <a:alpha val="43137"/>
                    </a:srgbClr>
                  </a:outerShdw>
                </a:effectLst>
              </a:rPr>
              <a:t>Вариант 2</a:t>
            </a:r>
          </a:p>
          <a:p>
            <a:r>
              <a:rPr lang="ru-RU" sz="1700" b="1" dirty="0"/>
              <a:t>Прочитайте текст вслух. У вас есть полторы </a:t>
            </a:r>
            <a:r>
              <a:rPr lang="ru-RU" sz="1700" b="1" dirty="0" smtClean="0"/>
              <a:t>минуты, чтобы прочитать текст вслух </a:t>
            </a:r>
            <a:endParaRPr lang="ru-RU" sz="1700" b="1" dirty="0"/>
          </a:p>
          <a:p>
            <a:pPr lvl="0"/>
            <a:endParaRPr lang="ru-RU" sz="2400" b="1" dirty="0"/>
          </a:p>
          <a:p>
            <a:endParaRPr lang="ru-RU" sz="4800" dirty="0">
              <a:solidFill>
                <a:schemeClr val="tx2"/>
              </a:solidFill>
              <a:effectLst>
                <a:outerShdw blurRad="38100" dist="38100" dir="2700000" algn="tl">
                  <a:srgbClr val="000000">
                    <a:alpha val="43137"/>
                  </a:srgbClr>
                </a:outerShdw>
              </a:effectLst>
            </a:endParaRPr>
          </a:p>
        </p:txBody>
      </p:sp>
      <p:sp>
        <p:nvSpPr>
          <p:cNvPr id="5" name="Прямоугольник 4"/>
          <p:cNvSpPr/>
          <p:nvPr/>
        </p:nvSpPr>
        <p:spPr>
          <a:xfrm>
            <a:off x="323528"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90</a:t>
            </a:r>
            <a:endParaRPr lang="ru-RU" dirty="0"/>
          </a:p>
        </p:txBody>
      </p:sp>
      <p:sp>
        <p:nvSpPr>
          <p:cNvPr id="11" name="Прямоугольник 10"/>
          <p:cNvSpPr/>
          <p:nvPr/>
        </p:nvSpPr>
        <p:spPr>
          <a:xfrm>
            <a:off x="118762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80</a:t>
            </a:r>
            <a:endParaRPr lang="ru-RU" dirty="0"/>
          </a:p>
        </p:txBody>
      </p:sp>
      <p:sp>
        <p:nvSpPr>
          <p:cNvPr id="12" name="Прямоугольник 11"/>
          <p:cNvSpPr/>
          <p:nvPr/>
        </p:nvSpPr>
        <p:spPr>
          <a:xfrm>
            <a:off x="205172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7</a:t>
            </a:r>
            <a:r>
              <a:rPr lang="ru-RU" dirty="0" smtClean="0"/>
              <a:t>0</a:t>
            </a:r>
            <a:endParaRPr lang="ru-RU" dirty="0"/>
          </a:p>
        </p:txBody>
      </p:sp>
      <p:sp>
        <p:nvSpPr>
          <p:cNvPr id="13" name="Прямоугольник 12"/>
          <p:cNvSpPr/>
          <p:nvPr/>
        </p:nvSpPr>
        <p:spPr>
          <a:xfrm>
            <a:off x="553147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3</a:t>
            </a:r>
            <a:r>
              <a:rPr lang="ru-RU" dirty="0" smtClean="0"/>
              <a:t>0</a:t>
            </a:r>
            <a:endParaRPr lang="ru-RU" dirty="0"/>
          </a:p>
        </p:txBody>
      </p:sp>
      <p:sp>
        <p:nvSpPr>
          <p:cNvPr id="14" name="Прямоугольник 13"/>
          <p:cNvSpPr/>
          <p:nvPr/>
        </p:nvSpPr>
        <p:spPr>
          <a:xfrm>
            <a:off x="4667378"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4</a:t>
            </a:r>
            <a:r>
              <a:rPr lang="ru-RU" dirty="0" smtClean="0"/>
              <a:t>0</a:t>
            </a:r>
            <a:endParaRPr lang="ru-RU" dirty="0"/>
          </a:p>
        </p:txBody>
      </p:sp>
      <p:sp>
        <p:nvSpPr>
          <p:cNvPr id="15" name="Прямоугольник 14"/>
          <p:cNvSpPr/>
          <p:nvPr/>
        </p:nvSpPr>
        <p:spPr>
          <a:xfrm>
            <a:off x="2915816"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60</a:t>
            </a:r>
            <a:endParaRPr lang="ru-RU" dirty="0"/>
          </a:p>
        </p:txBody>
      </p:sp>
      <p:sp>
        <p:nvSpPr>
          <p:cNvPr id="16" name="Прямоугольник 15"/>
          <p:cNvSpPr/>
          <p:nvPr/>
        </p:nvSpPr>
        <p:spPr>
          <a:xfrm>
            <a:off x="380506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5</a:t>
            </a:r>
            <a:r>
              <a:rPr lang="ru-RU" dirty="0" smtClean="0"/>
              <a:t>0</a:t>
            </a:r>
            <a:endParaRPr lang="ru-RU" dirty="0"/>
          </a:p>
        </p:txBody>
      </p:sp>
      <p:sp>
        <p:nvSpPr>
          <p:cNvPr id="17" name="Прямоугольник 16"/>
          <p:cNvSpPr/>
          <p:nvPr/>
        </p:nvSpPr>
        <p:spPr>
          <a:xfrm>
            <a:off x="639557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20</a:t>
            </a:r>
            <a:endParaRPr lang="ru-RU" dirty="0"/>
          </a:p>
        </p:txBody>
      </p:sp>
      <p:sp>
        <p:nvSpPr>
          <p:cNvPr id="18" name="Прямоугольник 17"/>
          <p:cNvSpPr/>
          <p:nvPr/>
        </p:nvSpPr>
        <p:spPr>
          <a:xfrm>
            <a:off x="7275174"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10</a:t>
            </a:r>
            <a:endParaRPr lang="ru-RU" dirty="0"/>
          </a:p>
        </p:txBody>
      </p:sp>
      <p:sp>
        <p:nvSpPr>
          <p:cNvPr id="19" name="Прямоугольник 18"/>
          <p:cNvSpPr/>
          <p:nvPr/>
        </p:nvSpPr>
        <p:spPr>
          <a:xfrm>
            <a:off x="8139270" y="5886161"/>
            <a:ext cx="8640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0</a:t>
            </a:r>
            <a:endParaRPr lang="ru-RU" dirty="0"/>
          </a:p>
        </p:txBody>
      </p:sp>
    </p:spTree>
    <p:extLst>
      <p:ext uri="{BB962C8B-B14F-4D97-AF65-F5344CB8AC3E}">
        <p14:creationId xmlns:p14="http://schemas.microsoft.com/office/powerpoint/2010/main" val="2281955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1000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12000"/>
                            </p:stCondLst>
                            <p:childTnLst>
                              <p:par>
                                <p:cTn id="11" presetID="1" presetClass="entr" presetSubtype="0" fill="hold" grpId="0" nodeType="afterEffect">
                                  <p:stCondLst>
                                    <p:cond delay="1000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22000"/>
                            </p:stCondLst>
                            <p:childTnLst>
                              <p:par>
                                <p:cTn id="14" presetID="1" presetClass="entr" presetSubtype="0" fill="hold" grpId="0" nodeType="afterEffect">
                                  <p:stCondLst>
                                    <p:cond delay="10000"/>
                                  </p:stCondLst>
                                  <p:childTnLst>
                                    <p:set>
                                      <p:cBhvr>
                                        <p:cTn id="15" dur="1" fill="hold">
                                          <p:stCondLst>
                                            <p:cond delay="0"/>
                                          </p:stCondLst>
                                        </p:cTn>
                                        <p:tgtEl>
                                          <p:spTgt spid="15"/>
                                        </p:tgtEl>
                                        <p:attrNameLst>
                                          <p:attrName>style.visibility</p:attrName>
                                        </p:attrNameLst>
                                      </p:cBhvr>
                                      <p:to>
                                        <p:strVal val="visible"/>
                                      </p:to>
                                    </p:set>
                                  </p:childTnLst>
                                </p:cTn>
                              </p:par>
                            </p:childTnLst>
                          </p:cTn>
                        </p:par>
                        <p:par>
                          <p:cTn id="16" fill="hold">
                            <p:stCondLst>
                              <p:cond delay="32000"/>
                            </p:stCondLst>
                            <p:childTnLst>
                              <p:par>
                                <p:cTn id="17" presetID="1" presetClass="entr" presetSubtype="0" fill="hold" grpId="0" nodeType="afterEffect">
                                  <p:stCondLst>
                                    <p:cond delay="10000"/>
                                  </p:stCondLst>
                                  <p:childTnLst>
                                    <p:set>
                                      <p:cBhvr>
                                        <p:cTn id="18" dur="1" fill="hold">
                                          <p:stCondLst>
                                            <p:cond delay="0"/>
                                          </p:stCondLst>
                                        </p:cTn>
                                        <p:tgtEl>
                                          <p:spTgt spid="16"/>
                                        </p:tgtEl>
                                        <p:attrNameLst>
                                          <p:attrName>style.visibility</p:attrName>
                                        </p:attrNameLst>
                                      </p:cBhvr>
                                      <p:to>
                                        <p:strVal val="visible"/>
                                      </p:to>
                                    </p:set>
                                  </p:childTnLst>
                                </p:cTn>
                              </p:par>
                            </p:childTnLst>
                          </p:cTn>
                        </p:par>
                        <p:par>
                          <p:cTn id="19" fill="hold">
                            <p:stCondLst>
                              <p:cond delay="42000"/>
                            </p:stCondLst>
                            <p:childTnLst>
                              <p:par>
                                <p:cTn id="20" presetID="1" presetClass="entr" presetSubtype="0" fill="hold" grpId="0" nodeType="afterEffect">
                                  <p:stCondLst>
                                    <p:cond delay="10000"/>
                                  </p:stCondLst>
                                  <p:childTnLst>
                                    <p:set>
                                      <p:cBhvr>
                                        <p:cTn id="21" dur="1" fill="hold">
                                          <p:stCondLst>
                                            <p:cond delay="0"/>
                                          </p:stCondLst>
                                        </p:cTn>
                                        <p:tgtEl>
                                          <p:spTgt spid="14"/>
                                        </p:tgtEl>
                                        <p:attrNameLst>
                                          <p:attrName>style.visibility</p:attrName>
                                        </p:attrNameLst>
                                      </p:cBhvr>
                                      <p:to>
                                        <p:strVal val="visible"/>
                                      </p:to>
                                    </p:set>
                                  </p:childTnLst>
                                </p:cTn>
                              </p:par>
                            </p:childTnLst>
                          </p:cTn>
                        </p:par>
                        <p:par>
                          <p:cTn id="22" fill="hold">
                            <p:stCondLst>
                              <p:cond delay="52000"/>
                            </p:stCondLst>
                            <p:childTnLst>
                              <p:par>
                                <p:cTn id="23" presetID="1" presetClass="entr" presetSubtype="0" fill="hold" grpId="1" nodeType="afterEffect">
                                  <p:stCondLst>
                                    <p:cond delay="10000"/>
                                  </p:stCondLst>
                                  <p:childTnLst>
                                    <p:set>
                                      <p:cBhvr>
                                        <p:cTn id="24" dur="1" fill="hold">
                                          <p:stCondLst>
                                            <p:cond delay="0"/>
                                          </p:stCondLst>
                                        </p:cTn>
                                        <p:tgtEl>
                                          <p:spTgt spid="14"/>
                                        </p:tgtEl>
                                        <p:attrNameLst>
                                          <p:attrName>style.visibility</p:attrName>
                                        </p:attrNameLst>
                                      </p:cBhvr>
                                      <p:to>
                                        <p:strVal val="visible"/>
                                      </p:to>
                                    </p:set>
                                  </p:childTnLst>
                                </p:cTn>
                              </p:par>
                            </p:childTnLst>
                          </p:cTn>
                        </p:par>
                        <p:par>
                          <p:cTn id="25" fill="hold">
                            <p:stCondLst>
                              <p:cond delay="62000"/>
                            </p:stCondLst>
                            <p:childTnLst>
                              <p:par>
                                <p:cTn id="26" presetID="1" presetClass="entr" presetSubtype="0" fill="hold" grpId="0" nodeType="afterEffect">
                                  <p:stCondLst>
                                    <p:cond delay="10000"/>
                                  </p:stCondLst>
                                  <p:childTnLst>
                                    <p:set>
                                      <p:cBhvr>
                                        <p:cTn id="27" dur="1" fill="hold">
                                          <p:stCondLst>
                                            <p:cond delay="0"/>
                                          </p:stCondLst>
                                        </p:cTn>
                                        <p:tgtEl>
                                          <p:spTgt spid="13"/>
                                        </p:tgtEl>
                                        <p:attrNameLst>
                                          <p:attrName>style.visibility</p:attrName>
                                        </p:attrNameLst>
                                      </p:cBhvr>
                                      <p:to>
                                        <p:strVal val="visible"/>
                                      </p:to>
                                    </p:set>
                                  </p:childTnLst>
                                </p:cTn>
                              </p:par>
                            </p:childTnLst>
                          </p:cTn>
                        </p:par>
                        <p:par>
                          <p:cTn id="28" fill="hold">
                            <p:stCondLst>
                              <p:cond delay="72000"/>
                            </p:stCondLst>
                            <p:childTnLst>
                              <p:par>
                                <p:cTn id="29" presetID="1" presetClass="entr" presetSubtype="0" fill="hold" grpId="0" nodeType="afterEffect">
                                  <p:stCondLst>
                                    <p:cond delay="1000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p:stCondLst>
                              <p:cond delay="82000"/>
                            </p:stCondLst>
                            <p:childTnLst>
                              <p:par>
                                <p:cTn id="32" presetID="1" presetClass="entr" presetSubtype="0" fill="hold" grpId="0" nodeType="afterEffect">
                                  <p:stCondLst>
                                    <p:cond delay="10000"/>
                                  </p:stCondLst>
                                  <p:childTnLst>
                                    <p:set>
                                      <p:cBhvr>
                                        <p:cTn id="33" dur="1" fill="hold">
                                          <p:stCondLst>
                                            <p:cond delay="0"/>
                                          </p:stCondLst>
                                        </p:cTn>
                                        <p:tgtEl>
                                          <p:spTgt spid="18"/>
                                        </p:tgtEl>
                                        <p:attrNameLst>
                                          <p:attrName>style.visibility</p:attrName>
                                        </p:attrNameLst>
                                      </p:cBhvr>
                                      <p:to>
                                        <p:strVal val="visible"/>
                                      </p:to>
                                    </p:set>
                                  </p:childTnLst>
                                </p:cTn>
                              </p:par>
                            </p:childTnLst>
                          </p:cTn>
                        </p:par>
                        <p:par>
                          <p:cTn id="34" fill="hold">
                            <p:stCondLst>
                              <p:cond delay="92000"/>
                            </p:stCondLst>
                            <p:childTnLst>
                              <p:par>
                                <p:cTn id="35" presetID="1" presetClass="entr" presetSubtype="0" fill="hold" grpId="0" nodeType="afterEffect">
                                  <p:stCondLst>
                                    <p:cond delay="1000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13" grpId="0" animBg="1"/>
      <p:bldP spid="14" grpId="0" animBg="1"/>
      <p:bldP spid="14" grpId="1" animBg="1"/>
      <p:bldP spid="15" grpId="0" animBg="1"/>
      <p:bldP spid="16" grpId="0" animBg="1"/>
      <p:bldP spid="17" grpId="0" animBg="1"/>
      <p:bldP spid="18" grpId="0" animBg="1"/>
      <p:bldP spid="19"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TotalTime>
  <Words>1604</Words>
  <Application>Microsoft Office PowerPoint</Application>
  <PresentationFormat>Экран (4:3)</PresentationFormat>
  <Paragraphs>83</Paragraphs>
  <Slides>11</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Интерактивный тренажер по английскому языку для подготовки к ВПР (устная часть) чтение </vt:lpstr>
      <vt:lpstr>Меню </vt:lpstr>
      <vt:lpstr>Инструкция </vt:lpstr>
      <vt:lpstr>Выберите вариант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Источники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Интерактивный тренажер по английскому языку для подготовки к ВПР (устная часть) </dc:title>
  <dc:creator>Инна Негру</dc:creator>
  <cp:lastModifiedBy>Инна Негру</cp:lastModifiedBy>
  <cp:revision>16</cp:revision>
  <dcterms:created xsi:type="dcterms:W3CDTF">2020-10-30T01:30:33Z</dcterms:created>
  <dcterms:modified xsi:type="dcterms:W3CDTF">2020-11-01T01:41:59Z</dcterms:modified>
</cp:coreProperties>
</file>